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15"/>
  </p:notesMasterIdLst>
  <p:handoutMasterIdLst>
    <p:handoutMasterId r:id="rId16"/>
  </p:handoutMasterIdLst>
  <p:sldIdLst>
    <p:sldId id="2596" r:id="rId3"/>
    <p:sldId id="2540" r:id="rId4"/>
    <p:sldId id="2565" r:id="rId5"/>
    <p:sldId id="2601" r:id="rId6"/>
    <p:sldId id="2567" r:id="rId7"/>
    <p:sldId id="2571" r:id="rId8"/>
    <p:sldId id="2560" r:id="rId9"/>
    <p:sldId id="2584" r:id="rId10"/>
    <p:sldId id="2575" r:id="rId11"/>
    <p:sldId id="2600" r:id="rId12"/>
    <p:sldId id="2597" r:id="rId13"/>
    <p:sldId id="2599"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745BD3"/>
    <a:srgbClr val="263F8F"/>
    <a:srgbClr val="1E66A4"/>
    <a:srgbClr val="1E1E1E"/>
    <a:srgbClr val="795DD7"/>
    <a:srgbClr val="FDF0E9"/>
    <a:srgbClr val="F5F3FA"/>
    <a:srgbClr val="E7E7FC"/>
    <a:srgbClr val="1F61A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95280" autoAdjust="0"/>
  </p:normalViewPr>
  <p:slideViewPr>
    <p:cSldViewPr snapToGrid="0" snapToObjects="1" showGuides="1">
      <p:cViewPr varScale="1">
        <p:scale>
          <a:sx n="86" d="100"/>
          <a:sy n="86" d="100"/>
        </p:scale>
        <p:origin x="562" y="-77"/>
      </p:cViewPr>
      <p:guideLst>
        <p:guide pos="3886"/>
        <p:guide orient="horz" pos="2250"/>
      </p:guideLst>
    </p:cSldViewPr>
  </p:slideViewPr>
  <p:outlineViewPr>
    <p:cViewPr>
      <p:scale>
        <a:sx n="33" d="100"/>
        <a:sy n="33" d="100"/>
      </p:scale>
      <p:origin x="0" y="-44142"/>
    </p:cViewPr>
  </p:outlineViewPr>
  <p:notesTextViewPr>
    <p:cViewPr>
      <p:scale>
        <a:sx n="1" d="1"/>
        <a:sy n="1" d="1"/>
      </p:scale>
      <p:origin x="0" y="0"/>
    </p:cViewPr>
  </p:notesTextViewPr>
  <p:sorterViewPr>
    <p:cViewPr>
      <p:scale>
        <a:sx n="66" d="100"/>
        <a:sy n="66" d="100"/>
      </p:scale>
      <p:origin x="0" y="-5136"/>
    </p:cViewPr>
  </p:sorterViewPr>
  <p:notesViewPr>
    <p:cSldViewPr snapToGrid="0" snapToObjects="1">
      <p:cViewPr varScale="1">
        <p:scale>
          <a:sx n="60" d="100"/>
          <a:sy n="60" d="100"/>
        </p:scale>
        <p:origin x="3187" y="43"/>
      </p:cViewPr>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0" Type="http://schemas.openxmlformats.org/officeDocument/2006/relationships/commentAuthors" Target="commentAuthors.xml"/><Relationship Id="rId2" Type="http://schemas.openxmlformats.org/officeDocument/2006/relationships/theme" Target="theme/theme1.xml"/><Relationship Id="rId19" Type="http://schemas.openxmlformats.org/officeDocument/2006/relationships/tableStyles" Target="tableStyles.xml"/><Relationship Id="rId18" Type="http://schemas.openxmlformats.org/officeDocument/2006/relationships/viewProps" Target="viewProps.xml"/><Relationship Id="rId17" Type="http://schemas.openxmlformats.org/officeDocument/2006/relationships/presProps" Target="presProps.xml"/><Relationship Id="rId16" Type="http://schemas.openxmlformats.org/officeDocument/2006/relationships/handoutMaster" Target="handoutMasters/handoutMaster1.xml"/><Relationship Id="rId15" Type="http://schemas.openxmlformats.org/officeDocument/2006/relationships/notesMaster" Target="notesMasters/notesMaster1.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248B25D-8766-427E-8C9E-4845048D8DFC}" type="datetimeFigureOut">
              <a:rPr lang="en-US" smtClean="0"/>
            </a:fld>
            <a:endParaRPr lang="en-US" dirty="0"/>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A8A28B-0568-4092-BB1A-13C9B073E3A0}" type="slidenum">
              <a:rPr lang="en-US" smtClean="0"/>
            </a:fld>
            <a:endParaRPr 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26F439B-391B-4B41-826A-951FCF412C34}" type="datetimeFigureOut">
              <a:rPr lang="en-US" smtClean="0"/>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CFA0038-7055-434C-B6C4-B8C69565C600}" type="slidenum">
              <a:rPr lang="en-US" smtClean="0"/>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with Image">
    <p:spTree>
      <p:nvGrpSpPr>
        <p:cNvPr id="1" name=""/>
        <p:cNvGrpSpPr/>
        <p:nvPr/>
      </p:nvGrpSpPr>
      <p:grpSpPr>
        <a:xfrm>
          <a:off x="0" y="0"/>
          <a:ext cx="0" cy="0"/>
          <a:chOff x="0" y="0"/>
          <a:chExt cx="0" cy="0"/>
        </a:xfrm>
      </p:grpSpPr>
      <p:sp>
        <p:nvSpPr>
          <p:cNvPr id="7" name="Picture Placeholder 4" title="Decorative"/>
          <p:cNvSpPr>
            <a:spLocks noGrp="1"/>
          </p:cNvSpPr>
          <p:nvPr>
            <p:ph type="pic" sz="quarter" idx="10"/>
          </p:nvPr>
        </p:nvSpPr>
        <p:spPr>
          <a:xfrm>
            <a:off x="0" y="4288"/>
            <a:ext cx="12192000" cy="4618512"/>
          </a:xfrm>
          <a:solidFill>
            <a:schemeClr val="bg1">
              <a:lumMod val="95000"/>
            </a:schemeClr>
          </a:solidFill>
        </p:spPr>
        <p:txBody>
          <a:bodyPr/>
          <a:lstStyle/>
          <a:p>
            <a:r>
              <a:rPr lang="en-US"/>
              <a:t>Click icon to add picture</a:t>
            </a:r>
            <a:endParaRPr lang="en-US" dirty="0"/>
          </a:p>
        </p:txBody>
      </p:sp>
      <p:sp>
        <p:nvSpPr>
          <p:cNvPr id="2" name="Rectangle 1"/>
          <p:cNvSpPr/>
          <p:nvPr userDrawn="1"/>
        </p:nvSpPr>
        <p:spPr>
          <a:xfrm>
            <a:off x="0" y="4622800"/>
            <a:ext cx="12192000" cy="223091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itle 1"/>
          <p:cNvSpPr>
            <a:spLocks noGrp="1"/>
          </p:cNvSpPr>
          <p:nvPr>
            <p:ph type="title" hasCustomPrompt="1"/>
          </p:nvPr>
        </p:nvSpPr>
        <p:spPr>
          <a:xfrm>
            <a:off x="838199" y="5037721"/>
            <a:ext cx="9575801" cy="891250"/>
          </a:xfrm>
        </p:spPr>
        <p:txBody>
          <a:bodyPr anchor="t">
            <a:noAutofit/>
          </a:bodyPr>
          <a:lstStyle>
            <a:lvl1pPr>
              <a:defRPr sz="5000" b="1">
                <a:solidFill>
                  <a:schemeClr val="bg1"/>
                </a:solidFill>
                <a:latin typeface="+mj-lt"/>
              </a:defRPr>
            </a:lvl1pPr>
          </a:lstStyle>
          <a:p>
            <a:r>
              <a:rPr lang="en-US" dirty="0"/>
              <a:t>CLICK TO ADD TITLE</a:t>
            </a:r>
            <a:endParaRPr lang="en-US" dirty="0"/>
          </a:p>
        </p:txBody>
      </p:sp>
      <p:sp>
        <p:nvSpPr>
          <p:cNvPr id="13" name="Text Placeholder 12"/>
          <p:cNvSpPr>
            <a:spLocks noGrp="1"/>
          </p:cNvSpPr>
          <p:nvPr>
            <p:ph type="body" sz="quarter" idx="14" hasCustomPrompt="1"/>
          </p:nvPr>
        </p:nvSpPr>
        <p:spPr>
          <a:xfrm>
            <a:off x="838200" y="6125744"/>
            <a:ext cx="9575800" cy="338549"/>
          </a:xfrm>
        </p:spPr>
        <p:txBody>
          <a:bodyPr>
            <a:normAutofit/>
          </a:bodyPr>
          <a:lstStyle>
            <a:lvl1pPr marL="0" indent="0">
              <a:buNone/>
              <a:defRPr sz="1600" spc="300">
                <a:solidFill>
                  <a:schemeClr val="bg1"/>
                </a:solidFill>
                <a:latin typeface="+mn-lt"/>
                <a:cs typeface="Arial" panose="020B0604020202020204" pitchFamily="34" charset="0"/>
              </a:defRPr>
            </a:lvl1pPr>
          </a:lstStyle>
          <a:p>
            <a:pPr lvl="0"/>
            <a:r>
              <a:rPr lang="en-US" dirty="0"/>
              <a:t>SUBTITLE GOES HERE</a:t>
            </a:r>
            <a:endParaRPr lang="en-US" dirty="0"/>
          </a:p>
        </p:txBody>
      </p:sp>
      <p:sp>
        <p:nvSpPr>
          <p:cNvPr id="5" name="Shape 62" title="Decorative"/>
          <p:cNvSpPr/>
          <p:nvPr userDrawn="1"/>
        </p:nvSpPr>
        <p:spPr>
          <a:xfrm rot="16200000" flipV="1">
            <a:off x="2079137" y="4855144"/>
            <a:ext cx="0" cy="2188805"/>
          </a:xfrm>
          <a:prstGeom prst="line">
            <a:avLst/>
          </a:prstGeom>
          <a:ln w="76200">
            <a:solidFill>
              <a:schemeClr val="accent1">
                <a:lumMod val="60000"/>
                <a:lumOff val="40000"/>
              </a:schemeClr>
            </a:solidFill>
            <a:miter lim="400000"/>
          </a:ln>
        </p:spPr>
        <p:txBody>
          <a:bodyPr lIns="19050" tIns="19050" rIns="19050" bIns="19050" anchor="ctr"/>
          <a:lstStyle/>
          <a:p>
            <a:pPr algn="ctr">
              <a:defRPr sz="3000">
                <a:solidFill>
                  <a:srgbClr val="000000"/>
                </a:solidFill>
                <a:latin typeface="Helvetica Light"/>
                <a:ea typeface="Helvetica Light"/>
                <a:cs typeface="Helvetica Light"/>
                <a:sym typeface="Helvetica Light"/>
              </a:defRPr>
            </a:pPr>
            <a:endParaRPr sz="1500"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Slide Divider with Image">
    <p:bg>
      <p:bgPr>
        <a:solidFill>
          <a:schemeClr val="accent1"/>
        </a:solidFill>
        <a:effectLst/>
      </p:bgPr>
    </p:bg>
    <p:spTree>
      <p:nvGrpSpPr>
        <p:cNvPr id="1" name=""/>
        <p:cNvGrpSpPr/>
        <p:nvPr/>
      </p:nvGrpSpPr>
      <p:grpSpPr>
        <a:xfrm>
          <a:off x="0" y="0"/>
          <a:ext cx="0" cy="0"/>
          <a:chOff x="0" y="0"/>
          <a:chExt cx="0" cy="0"/>
        </a:xfrm>
      </p:grpSpPr>
      <p:sp>
        <p:nvSpPr>
          <p:cNvPr id="7" name="Picture Placeholder 4" title="Decorative"/>
          <p:cNvSpPr>
            <a:spLocks noGrp="1"/>
          </p:cNvSpPr>
          <p:nvPr>
            <p:ph type="pic" sz="quarter" idx="15"/>
          </p:nvPr>
        </p:nvSpPr>
        <p:spPr>
          <a:xfrm>
            <a:off x="0" y="0"/>
            <a:ext cx="12192000" cy="6853712"/>
          </a:xfrm>
          <a:solidFill>
            <a:schemeClr val="bg1">
              <a:lumMod val="95000"/>
            </a:schemeClr>
          </a:solidFill>
        </p:spPr>
        <p:txBody>
          <a:bodyPr/>
          <a:lstStyle/>
          <a:p>
            <a:r>
              <a:rPr lang="en-US"/>
              <a:t>Click icon to add picture</a:t>
            </a:r>
            <a:endParaRPr lang="en-US" dirty="0"/>
          </a:p>
        </p:txBody>
      </p:sp>
      <p:sp>
        <p:nvSpPr>
          <p:cNvPr id="2" name="Rectangle 1" title="Decorative"/>
          <p:cNvSpPr/>
          <p:nvPr userDrawn="1"/>
        </p:nvSpPr>
        <p:spPr>
          <a:xfrm>
            <a:off x="4769712" y="3138616"/>
            <a:ext cx="7422288" cy="321275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p:cNvSpPr>
            <a:spLocks noGrp="1"/>
          </p:cNvSpPr>
          <p:nvPr>
            <p:ph type="title" hasCustomPrompt="1"/>
          </p:nvPr>
        </p:nvSpPr>
        <p:spPr>
          <a:xfrm>
            <a:off x="5114413" y="4304207"/>
            <a:ext cx="6439156" cy="891250"/>
          </a:xfrm>
        </p:spPr>
        <p:txBody>
          <a:bodyPr anchor="t">
            <a:noAutofit/>
          </a:bodyPr>
          <a:lstStyle>
            <a:lvl1pPr>
              <a:defRPr sz="5000" b="1">
                <a:solidFill>
                  <a:schemeClr val="bg1"/>
                </a:solidFill>
                <a:latin typeface="+mj-lt"/>
              </a:defRPr>
            </a:lvl1pPr>
          </a:lstStyle>
          <a:p>
            <a:r>
              <a:rPr lang="en-US" dirty="0"/>
              <a:t>CLICK TO ADD TITLE</a:t>
            </a:r>
            <a:endParaRPr lang="en-US" dirty="0"/>
          </a:p>
        </p:txBody>
      </p:sp>
      <p:sp>
        <p:nvSpPr>
          <p:cNvPr id="9" name="Text Placeholder 12"/>
          <p:cNvSpPr>
            <a:spLocks noGrp="1"/>
          </p:cNvSpPr>
          <p:nvPr>
            <p:ph type="body" sz="quarter" idx="14" hasCustomPrompt="1"/>
          </p:nvPr>
        </p:nvSpPr>
        <p:spPr>
          <a:xfrm>
            <a:off x="5114413" y="5505120"/>
            <a:ext cx="6439155" cy="338549"/>
          </a:xfrm>
        </p:spPr>
        <p:txBody>
          <a:bodyPr>
            <a:normAutofit/>
          </a:bodyPr>
          <a:lstStyle>
            <a:lvl1pPr marL="0" indent="0">
              <a:buNone/>
              <a:defRPr sz="1600" spc="300">
                <a:solidFill>
                  <a:schemeClr val="bg1"/>
                </a:solidFill>
                <a:latin typeface="+mn-lt"/>
                <a:cs typeface="Arial" panose="020B0604020202020204" pitchFamily="34" charset="0"/>
              </a:defRPr>
            </a:lvl1pPr>
          </a:lstStyle>
          <a:p>
            <a:pPr lvl="0"/>
            <a:r>
              <a:rPr lang="en-US" dirty="0"/>
              <a:t>SUBTITLE GOES HERE</a:t>
            </a:r>
            <a:endParaRPr lang="en-US" dirty="0"/>
          </a:p>
        </p:txBody>
      </p:sp>
      <p:sp>
        <p:nvSpPr>
          <p:cNvPr id="6" name="Shape 62" title="Decorative"/>
          <p:cNvSpPr/>
          <p:nvPr userDrawn="1"/>
        </p:nvSpPr>
        <p:spPr>
          <a:xfrm rot="16200000" flipV="1">
            <a:off x="6208815" y="4226947"/>
            <a:ext cx="1" cy="2188805"/>
          </a:xfrm>
          <a:prstGeom prst="line">
            <a:avLst/>
          </a:prstGeom>
          <a:ln w="76200">
            <a:solidFill>
              <a:schemeClr val="accent1">
                <a:lumMod val="60000"/>
                <a:lumOff val="40000"/>
              </a:schemeClr>
            </a:solidFill>
            <a:miter lim="400000"/>
          </a:ln>
        </p:spPr>
        <p:txBody>
          <a:bodyPr lIns="19050" tIns="19050" rIns="19050" bIns="19050" anchor="ctr"/>
          <a:lstStyle/>
          <a:p>
            <a:pPr algn="ctr">
              <a:defRPr sz="3000">
                <a:solidFill>
                  <a:srgbClr val="000000"/>
                </a:solidFill>
                <a:latin typeface="Helvetica Light"/>
                <a:ea typeface="Helvetica Light"/>
                <a:cs typeface="Helvetica Light"/>
                <a:sym typeface="Helvetica Light"/>
              </a:defRPr>
            </a:pPr>
            <a:endParaRPr sz="1500"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lide Divider 2">
    <p:bg>
      <p:bgPr>
        <a:solidFill>
          <a:schemeClr val="accent1"/>
        </a:solidFill>
        <a:effectLst/>
      </p:bgPr>
    </p:bg>
    <p:spTree>
      <p:nvGrpSpPr>
        <p:cNvPr id="1" name=""/>
        <p:cNvGrpSpPr/>
        <p:nvPr/>
      </p:nvGrpSpPr>
      <p:grpSpPr>
        <a:xfrm>
          <a:off x="0" y="0"/>
          <a:ext cx="0" cy="0"/>
          <a:chOff x="0" y="0"/>
          <a:chExt cx="0" cy="0"/>
        </a:xfrm>
      </p:grpSpPr>
      <p:sp>
        <p:nvSpPr>
          <p:cNvPr id="6" name="Picture Placeholder 4" title="Decorative"/>
          <p:cNvSpPr>
            <a:spLocks noGrp="1"/>
          </p:cNvSpPr>
          <p:nvPr>
            <p:ph type="pic" sz="quarter" idx="15"/>
          </p:nvPr>
        </p:nvSpPr>
        <p:spPr>
          <a:xfrm>
            <a:off x="0" y="0"/>
            <a:ext cx="12192000" cy="6853712"/>
          </a:xfrm>
          <a:solidFill>
            <a:schemeClr val="bg1">
              <a:lumMod val="95000"/>
            </a:schemeClr>
          </a:solidFill>
        </p:spPr>
        <p:txBody>
          <a:bodyPr/>
          <a:lstStyle/>
          <a:p>
            <a:r>
              <a:rPr lang="en-US"/>
              <a:t>Click icon to add picture</a:t>
            </a:r>
            <a:endParaRPr lang="en-US" dirty="0"/>
          </a:p>
        </p:txBody>
      </p:sp>
      <p:sp>
        <p:nvSpPr>
          <p:cNvPr id="2" name="Rectangle 1" title="Decorative"/>
          <p:cNvSpPr/>
          <p:nvPr userDrawn="1"/>
        </p:nvSpPr>
        <p:spPr>
          <a:xfrm>
            <a:off x="0" y="4387695"/>
            <a:ext cx="12192000" cy="2196780"/>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itle 1"/>
          <p:cNvSpPr>
            <a:spLocks noGrp="1"/>
          </p:cNvSpPr>
          <p:nvPr>
            <p:ph type="title" hasCustomPrompt="1"/>
          </p:nvPr>
        </p:nvSpPr>
        <p:spPr>
          <a:xfrm>
            <a:off x="510821" y="4395670"/>
            <a:ext cx="6826342" cy="2188805"/>
          </a:xfrm>
        </p:spPr>
        <p:txBody>
          <a:bodyPr rIns="457200" anchor="ctr">
            <a:noAutofit/>
          </a:bodyPr>
          <a:lstStyle>
            <a:lvl1pPr algn="r">
              <a:defRPr sz="5000" b="1">
                <a:solidFill>
                  <a:schemeClr val="bg1"/>
                </a:solidFill>
                <a:latin typeface="+mj-lt"/>
              </a:defRPr>
            </a:lvl1pPr>
          </a:lstStyle>
          <a:p>
            <a:r>
              <a:rPr lang="en-US" dirty="0"/>
              <a:t>CLICK TO ADD TITLE</a:t>
            </a:r>
            <a:endParaRPr lang="en-US" dirty="0"/>
          </a:p>
        </p:txBody>
      </p:sp>
      <p:sp>
        <p:nvSpPr>
          <p:cNvPr id="12" name="Text Placeholder 12"/>
          <p:cNvSpPr>
            <a:spLocks noGrp="1"/>
          </p:cNvSpPr>
          <p:nvPr>
            <p:ph type="body" sz="quarter" idx="14" hasCustomPrompt="1"/>
          </p:nvPr>
        </p:nvSpPr>
        <p:spPr>
          <a:xfrm>
            <a:off x="7337164" y="4387695"/>
            <a:ext cx="4527458" cy="2196780"/>
          </a:xfrm>
          <a:noFill/>
        </p:spPr>
        <p:txBody>
          <a:bodyPr lIns="274320" tIns="182880" rIns="182880" bIns="182880" anchor="ctr">
            <a:normAutofit/>
          </a:bodyPr>
          <a:lstStyle>
            <a:lvl1pPr marL="0" indent="0">
              <a:buNone/>
              <a:defRPr sz="1600" spc="300">
                <a:solidFill>
                  <a:schemeClr val="bg1"/>
                </a:solidFill>
                <a:latin typeface="+mn-lt"/>
                <a:cs typeface="Arial" panose="020B0604020202020204" pitchFamily="34" charset="0"/>
              </a:defRPr>
            </a:lvl1pPr>
          </a:lstStyle>
          <a:p>
            <a:pPr lvl="0"/>
            <a:r>
              <a:rPr lang="en-US" dirty="0"/>
              <a:t>SUBTITLE GOES HERE</a:t>
            </a:r>
            <a:endParaRPr lang="en-US" dirty="0"/>
          </a:p>
        </p:txBody>
      </p:sp>
      <p:sp>
        <p:nvSpPr>
          <p:cNvPr id="13" name="Shape 62" title="Decorative"/>
          <p:cNvSpPr/>
          <p:nvPr userDrawn="1"/>
        </p:nvSpPr>
        <p:spPr>
          <a:xfrm flipV="1">
            <a:off x="7337163" y="4742580"/>
            <a:ext cx="1" cy="1494984"/>
          </a:xfrm>
          <a:prstGeom prst="line">
            <a:avLst/>
          </a:prstGeom>
          <a:ln w="76200">
            <a:solidFill>
              <a:schemeClr val="bg1"/>
            </a:solidFill>
            <a:miter lim="400000"/>
          </a:ln>
        </p:spPr>
        <p:txBody>
          <a:bodyPr lIns="19050" tIns="19050" rIns="19050" bIns="19050" anchor="ctr"/>
          <a:lstStyle/>
          <a:p>
            <a:pPr algn="ctr">
              <a:defRPr sz="3000">
                <a:solidFill>
                  <a:srgbClr val="000000"/>
                </a:solidFill>
                <a:latin typeface="Helvetica Light"/>
                <a:ea typeface="Helvetica Light"/>
                <a:cs typeface="Helvetica Light"/>
                <a:sym typeface="Helvetica Light"/>
              </a:defRPr>
            </a:pPr>
            <a:endParaRPr sz="1500"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Custom Layou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26626" y="3727361"/>
            <a:ext cx="2275389" cy="1025525"/>
          </a:xfrm>
          <a:noFill/>
        </p:spPr>
        <p:txBody>
          <a:bodyPr vert="horz" lIns="0" tIns="45720" rIns="91440" bIns="0" rtlCol="0" anchor="b">
            <a:noAutofit/>
          </a:bodyPr>
          <a:lstStyle>
            <a:lvl1pPr>
              <a:defRPr lang="en-US" sz="5000" b="1">
                <a:solidFill>
                  <a:schemeClr val="tx2"/>
                </a:solidFill>
                <a:latin typeface="Proxima Nova" panose="02000506030000020004" charset="0"/>
                <a:cs typeface="Proxima Nova" panose="02000506030000020004" charset="0"/>
              </a:defRPr>
            </a:lvl1pPr>
          </a:lstStyle>
          <a:p>
            <a:pPr marL="0" lvl="0"/>
            <a:r>
              <a:rPr lang="en-US" dirty="0"/>
              <a:t>Agenda</a:t>
            </a:r>
            <a:endParaRPr lang="en-US" dirty="0"/>
          </a:p>
        </p:txBody>
      </p:sp>
      <p:sp>
        <p:nvSpPr>
          <p:cNvPr id="29" name="Picture Placeholder 28" title="Decorative"/>
          <p:cNvSpPr>
            <a:spLocks noGrp="1"/>
          </p:cNvSpPr>
          <p:nvPr>
            <p:ph type="pic" sz="quarter" idx="12"/>
          </p:nvPr>
        </p:nvSpPr>
        <p:spPr>
          <a:xfrm>
            <a:off x="8634413" y="812800"/>
            <a:ext cx="3557587" cy="5232400"/>
          </a:xfrm>
        </p:spPr>
        <p:txBody>
          <a:bodyPr/>
          <a:lstStyle>
            <a:lvl1pPr>
              <a:defRPr>
                <a:latin typeface="Proxima Nova" panose="02000506030000020004" charset="0"/>
                <a:cs typeface="Proxima Nova" panose="02000506030000020004" charset="0"/>
              </a:defRPr>
            </a:lvl1pPr>
          </a:lstStyle>
          <a:p>
            <a:r>
              <a:rPr lang="en-US"/>
              <a:t>Click icon to add picture</a:t>
            </a:r>
            <a:endParaRPr lang="en-US" dirty="0"/>
          </a:p>
        </p:txBody>
      </p:sp>
      <p:sp>
        <p:nvSpPr>
          <p:cNvPr id="32" name="Text Placeholder 30"/>
          <p:cNvSpPr>
            <a:spLocks noGrp="1"/>
          </p:cNvSpPr>
          <p:nvPr>
            <p:ph type="body" sz="quarter" idx="11" hasCustomPrompt="1"/>
          </p:nvPr>
        </p:nvSpPr>
        <p:spPr>
          <a:xfrm>
            <a:off x="4155313" y="879710"/>
            <a:ext cx="4294206" cy="755650"/>
          </a:xfrm>
        </p:spPr>
        <p:txBody>
          <a:bodyPr anchor="ctr">
            <a:normAutofit/>
          </a:bodyPr>
          <a:lstStyle>
            <a:lvl1pPr marL="0" indent="0">
              <a:buNone/>
              <a:defRPr sz="1600">
                <a:solidFill>
                  <a:schemeClr val="tx2"/>
                </a:solidFill>
                <a:latin typeface="Proxima Nova" panose="02000506030000020004" charset="0"/>
                <a:cs typeface="Proxima Nova" panose="02000506030000020004" charset="0"/>
              </a:defRPr>
            </a:lvl1pPr>
            <a:lvl2pPr marL="457200" indent="0">
              <a:buNone/>
              <a:defRPr/>
            </a:lvl2pPr>
          </a:lstStyle>
          <a:p>
            <a:pPr lvl="0"/>
            <a:r>
              <a:rPr lang="en-US" dirty="0"/>
              <a:t>Click to edit Master </a:t>
            </a:r>
            <a:br>
              <a:rPr lang="en-US" dirty="0"/>
            </a:br>
            <a:r>
              <a:rPr lang="en-US" dirty="0"/>
              <a:t>text styles</a:t>
            </a:r>
            <a:endParaRPr lang="en-US" dirty="0"/>
          </a:p>
        </p:txBody>
      </p:sp>
      <p:sp>
        <p:nvSpPr>
          <p:cNvPr id="33" name="Text Placeholder 30"/>
          <p:cNvSpPr>
            <a:spLocks noGrp="1"/>
          </p:cNvSpPr>
          <p:nvPr>
            <p:ph type="body" sz="quarter" idx="13" hasCustomPrompt="1"/>
          </p:nvPr>
        </p:nvSpPr>
        <p:spPr>
          <a:xfrm>
            <a:off x="4155313" y="1956155"/>
            <a:ext cx="4294206" cy="755650"/>
          </a:xfrm>
        </p:spPr>
        <p:txBody>
          <a:bodyPr anchor="ctr">
            <a:normAutofit/>
          </a:bodyPr>
          <a:lstStyle>
            <a:lvl1pPr marL="0" indent="0">
              <a:spcBef>
                <a:spcPts val="0"/>
              </a:spcBef>
              <a:buNone/>
              <a:defRPr sz="1600">
                <a:solidFill>
                  <a:schemeClr val="tx2"/>
                </a:solidFill>
                <a:latin typeface="Proxima Nova" panose="02000506030000020004" charset="0"/>
                <a:cs typeface="Proxima Nova" panose="02000506030000020004" charset="0"/>
              </a:defRPr>
            </a:lvl1pPr>
            <a:lvl2pPr marL="457200" indent="0">
              <a:buNone/>
              <a:defRPr/>
            </a:lvl2pPr>
          </a:lstStyle>
          <a:p>
            <a:pPr lvl="0"/>
            <a:r>
              <a:rPr lang="en-US" dirty="0"/>
              <a:t>Click to edit Master </a:t>
            </a:r>
            <a:br>
              <a:rPr lang="en-US" dirty="0"/>
            </a:br>
            <a:r>
              <a:rPr lang="en-US" dirty="0"/>
              <a:t>text styles</a:t>
            </a:r>
            <a:endParaRPr lang="en-US" dirty="0"/>
          </a:p>
        </p:txBody>
      </p:sp>
      <p:sp>
        <p:nvSpPr>
          <p:cNvPr id="34" name="Text Placeholder 30"/>
          <p:cNvSpPr>
            <a:spLocks noGrp="1"/>
          </p:cNvSpPr>
          <p:nvPr>
            <p:ph type="body" sz="quarter" idx="14" hasCustomPrompt="1"/>
          </p:nvPr>
        </p:nvSpPr>
        <p:spPr>
          <a:xfrm>
            <a:off x="4155313" y="3032600"/>
            <a:ext cx="4294206" cy="755650"/>
          </a:xfrm>
        </p:spPr>
        <p:txBody>
          <a:bodyPr anchor="ctr">
            <a:normAutofit/>
          </a:bodyPr>
          <a:lstStyle>
            <a:lvl1pPr marL="0" indent="0">
              <a:spcBef>
                <a:spcPts val="0"/>
              </a:spcBef>
              <a:buNone/>
              <a:defRPr sz="1600">
                <a:solidFill>
                  <a:schemeClr val="tx2"/>
                </a:solidFill>
                <a:latin typeface="Proxima Nova" panose="02000506030000020004" charset="0"/>
                <a:cs typeface="Proxima Nova" panose="02000506030000020004" charset="0"/>
              </a:defRPr>
            </a:lvl1pPr>
            <a:lvl2pPr marL="457200" indent="0">
              <a:buNone/>
              <a:defRPr/>
            </a:lvl2pPr>
          </a:lstStyle>
          <a:p>
            <a:pPr lvl="0"/>
            <a:r>
              <a:rPr lang="en-US" dirty="0"/>
              <a:t>Click to edit Master </a:t>
            </a:r>
            <a:br>
              <a:rPr lang="en-US" dirty="0"/>
            </a:br>
            <a:r>
              <a:rPr lang="en-US" dirty="0"/>
              <a:t>text styles</a:t>
            </a:r>
            <a:endParaRPr lang="en-US" dirty="0"/>
          </a:p>
        </p:txBody>
      </p:sp>
      <p:sp>
        <p:nvSpPr>
          <p:cNvPr id="35" name="Text Placeholder 30"/>
          <p:cNvSpPr>
            <a:spLocks noGrp="1"/>
          </p:cNvSpPr>
          <p:nvPr>
            <p:ph type="body" sz="quarter" idx="15" hasCustomPrompt="1"/>
          </p:nvPr>
        </p:nvSpPr>
        <p:spPr>
          <a:xfrm>
            <a:off x="4155313" y="4109045"/>
            <a:ext cx="4294206" cy="755650"/>
          </a:xfrm>
        </p:spPr>
        <p:txBody>
          <a:bodyPr anchor="ctr">
            <a:normAutofit/>
          </a:bodyPr>
          <a:lstStyle>
            <a:lvl1pPr marL="0" indent="0">
              <a:spcBef>
                <a:spcPts val="0"/>
              </a:spcBef>
              <a:buNone/>
              <a:defRPr sz="1600">
                <a:solidFill>
                  <a:schemeClr val="tx2"/>
                </a:solidFill>
                <a:latin typeface="Proxima Nova" panose="02000506030000020004" charset="0"/>
                <a:cs typeface="Proxima Nova" panose="02000506030000020004" charset="0"/>
              </a:defRPr>
            </a:lvl1pPr>
            <a:lvl2pPr marL="457200" indent="0">
              <a:buNone/>
              <a:defRPr/>
            </a:lvl2pPr>
          </a:lstStyle>
          <a:p>
            <a:pPr lvl="0"/>
            <a:r>
              <a:rPr lang="en-US" dirty="0"/>
              <a:t>Click to edit Master </a:t>
            </a:r>
            <a:br>
              <a:rPr lang="en-US" dirty="0"/>
            </a:br>
            <a:r>
              <a:rPr lang="en-US" dirty="0"/>
              <a:t>text styles</a:t>
            </a:r>
            <a:endParaRPr lang="en-US" dirty="0"/>
          </a:p>
        </p:txBody>
      </p:sp>
      <p:sp>
        <p:nvSpPr>
          <p:cNvPr id="36" name="Text Placeholder 30"/>
          <p:cNvSpPr>
            <a:spLocks noGrp="1"/>
          </p:cNvSpPr>
          <p:nvPr>
            <p:ph type="body" sz="quarter" idx="16" hasCustomPrompt="1"/>
          </p:nvPr>
        </p:nvSpPr>
        <p:spPr>
          <a:xfrm>
            <a:off x="4155313" y="5185490"/>
            <a:ext cx="4294206" cy="755650"/>
          </a:xfrm>
        </p:spPr>
        <p:txBody>
          <a:bodyPr anchor="ctr">
            <a:normAutofit/>
          </a:bodyPr>
          <a:lstStyle>
            <a:lvl1pPr marL="0" indent="0">
              <a:spcBef>
                <a:spcPts val="0"/>
              </a:spcBef>
              <a:buNone/>
              <a:defRPr sz="1600">
                <a:solidFill>
                  <a:schemeClr val="tx2"/>
                </a:solidFill>
                <a:latin typeface="Proxima Nova" panose="02000506030000020004" charset="0"/>
                <a:cs typeface="Proxima Nova" panose="02000506030000020004" charset="0"/>
              </a:defRPr>
            </a:lvl1pPr>
            <a:lvl2pPr marL="457200" indent="0">
              <a:buNone/>
              <a:defRPr/>
            </a:lvl2pPr>
          </a:lstStyle>
          <a:p>
            <a:pPr lvl="0"/>
            <a:r>
              <a:rPr lang="en-US" dirty="0"/>
              <a:t>Click to edit Master </a:t>
            </a:r>
            <a:br>
              <a:rPr lang="en-US" dirty="0"/>
            </a:br>
            <a:r>
              <a:rPr lang="en-US" dirty="0"/>
              <a:t>text styles</a:t>
            </a:r>
            <a:endParaRPr lang="en-US" dirty="0"/>
          </a:p>
        </p:txBody>
      </p:sp>
      <p:sp>
        <p:nvSpPr>
          <p:cNvPr id="42" name="Shape 62" title="Decorative"/>
          <p:cNvSpPr/>
          <p:nvPr userDrawn="1"/>
        </p:nvSpPr>
        <p:spPr>
          <a:xfrm rot="16200000" flipV="1">
            <a:off x="1791782" y="3899540"/>
            <a:ext cx="0" cy="1930310"/>
          </a:xfrm>
          <a:prstGeom prst="line">
            <a:avLst/>
          </a:prstGeom>
          <a:ln w="76200">
            <a:solidFill>
              <a:schemeClr val="accent1">
                <a:alpha val="0"/>
              </a:schemeClr>
            </a:solidFill>
            <a:miter lim="400000"/>
          </a:ln>
        </p:spPr>
        <p:txBody>
          <a:bodyPr lIns="19050" tIns="19050" rIns="19050" bIns="19050" anchor="ctr"/>
          <a:lstStyle/>
          <a:p>
            <a:pPr algn="ctr">
              <a:defRPr sz="3000">
                <a:solidFill>
                  <a:srgbClr val="000000"/>
                </a:solidFill>
                <a:latin typeface="Helvetica Light"/>
                <a:ea typeface="Helvetica Light"/>
                <a:cs typeface="Helvetica Light"/>
                <a:sym typeface="Helvetica Light"/>
              </a:defRPr>
            </a:pPr>
            <a:endParaRPr sz="1500"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8_Custom Layout">
    <p:bg>
      <p:bgPr>
        <a:solidFill>
          <a:schemeClr val="bg1"/>
        </a:solidFill>
        <a:effectLst/>
      </p:bgPr>
    </p:bg>
    <p:spTree>
      <p:nvGrpSpPr>
        <p:cNvPr id="1" name=""/>
        <p:cNvGrpSpPr/>
        <p:nvPr/>
      </p:nvGrpSpPr>
      <p:grpSpPr>
        <a:xfrm>
          <a:off x="0" y="0"/>
          <a:ext cx="0" cy="0"/>
          <a:chOff x="0" y="0"/>
          <a:chExt cx="0" cy="0"/>
        </a:xfrm>
      </p:grpSpPr>
      <p:sp>
        <p:nvSpPr>
          <p:cNvPr id="29" name="Picture Placeholder 28" title="Decorative"/>
          <p:cNvSpPr>
            <a:spLocks noGrp="1"/>
          </p:cNvSpPr>
          <p:nvPr>
            <p:ph type="pic" sz="quarter" idx="12"/>
          </p:nvPr>
        </p:nvSpPr>
        <p:spPr>
          <a:xfrm>
            <a:off x="361244" y="2225040"/>
            <a:ext cx="4536079" cy="4632960"/>
          </a:xfrm>
        </p:spPr>
        <p:txBody>
          <a:bodyPr/>
          <a:lstStyle/>
          <a:p>
            <a:r>
              <a:rPr lang="en-US"/>
              <a:t>Click icon to add picture</a:t>
            </a:r>
            <a:endParaRPr lang="en-US" dirty="0"/>
          </a:p>
        </p:txBody>
      </p:sp>
      <p:sp>
        <p:nvSpPr>
          <p:cNvPr id="32" name="Text Placeholder 30"/>
          <p:cNvSpPr>
            <a:spLocks noGrp="1"/>
          </p:cNvSpPr>
          <p:nvPr>
            <p:ph type="body" sz="quarter" idx="11" hasCustomPrompt="1"/>
          </p:nvPr>
        </p:nvSpPr>
        <p:spPr>
          <a:xfrm>
            <a:off x="5121031" y="2055335"/>
            <a:ext cx="4294206" cy="755650"/>
          </a:xfrm>
        </p:spPr>
        <p:txBody>
          <a:bodyPr anchor="ctr">
            <a:normAutofit/>
          </a:bodyPr>
          <a:lstStyle>
            <a:lvl1pPr marL="0" indent="0">
              <a:buNone/>
              <a:defRPr sz="1400">
                <a:solidFill>
                  <a:schemeClr val="tx2"/>
                </a:solidFill>
                <a:latin typeface="+mn-lt"/>
                <a:cs typeface="Arial" panose="020B0604020202020204" pitchFamily="34" charset="0"/>
              </a:defRPr>
            </a:lvl1pPr>
            <a:lvl2pPr marL="457200" indent="0">
              <a:buNone/>
              <a:defRPr/>
            </a:lvl2pPr>
          </a:lstStyle>
          <a:p>
            <a:pPr lvl="0"/>
            <a:r>
              <a:rPr lang="en-US" dirty="0"/>
              <a:t>Click to edit Master </a:t>
            </a:r>
            <a:br>
              <a:rPr lang="en-US" dirty="0"/>
            </a:br>
            <a:r>
              <a:rPr lang="en-US" dirty="0"/>
              <a:t>text styles</a:t>
            </a:r>
            <a:endParaRPr lang="en-US" dirty="0"/>
          </a:p>
        </p:txBody>
      </p:sp>
      <p:sp>
        <p:nvSpPr>
          <p:cNvPr id="33" name="Text Placeholder 30"/>
          <p:cNvSpPr>
            <a:spLocks noGrp="1"/>
          </p:cNvSpPr>
          <p:nvPr>
            <p:ph type="body" sz="quarter" idx="13" hasCustomPrompt="1"/>
          </p:nvPr>
        </p:nvSpPr>
        <p:spPr>
          <a:xfrm>
            <a:off x="5121031" y="2782449"/>
            <a:ext cx="4294206" cy="755650"/>
          </a:xfrm>
        </p:spPr>
        <p:txBody>
          <a:bodyPr anchor="ctr">
            <a:normAutofit/>
          </a:bodyPr>
          <a:lstStyle>
            <a:lvl1pPr marL="0" indent="0">
              <a:spcBef>
                <a:spcPts val="0"/>
              </a:spcBef>
              <a:buNone/>
              <a:defRPr sz="1400">
                <a:solidFill>
                  <a:schemeClr val="tx2"/>
                </a:solidFill>
                <a:latin typeface="+mn-lt"/>
                <a:cs typeface="Arial" panose="020B0604020202020204" pitchFamily="34" charset="0"/>
              </a:defRPr>
            </a:lvl1pPr>
            <a:lvl2pPr marL="457200" indent="0">
              <a:buNone/>
              <a:defRPr/>
            </a:lvl2pPr>
          </a:lstStyle>
          <a:p>
            <a:pPr lvl="0"/>
            <a:r>
              <a:rPr lang="en-US" dirty="0"/>
              <a:t>Click to edit Master </a:t>
            </a:r>
            <a:br>
              <a:rPr lang="en-US" dirty="0"/>
            </a:br>
            <a:r>
              <a:rPr lang="en-US" dirty="0"/>
              <a:t>text styles</a:t>
            </a:r>
            <a:endParaRPr lang="en-US" dirty="0"/>
          </a:p>
        </p:txBody>
      </p:sp>
      <p:sp>
        <p:nvSpPr>
          <p:cNvPr id="34" name="Text Placeholder 30"/>
          <p:cNvSpPr>
            <a:spLocks noGrp="1"/>
          </p:cNvSpPr>
          <p:nvPr>
            <p:ph type="body" sz="quarter" idx="14" hasCustomPrompt="1"/>
          </p:nvPr>
        </p:nvSpPr>
        <p:spPr>
          <a:xfrm>
            <a:off x="5121031" y="4352427"/>
            <a:ext cx="4294206" cy="755650"/>
          </a:xfrm>
        </p:spPr>
        <p:txBody>
          <a:bodyPr anchor="ctr">
            <a:normAutofit/>
          </a:bodyPr>
          <a:lstStyle>
            <a:lvl1pPr marL="0" indent="0">
              <a:spcBef>
                <a:spcPts val="0"/>
              </a:spcBef>
              <a:buNone/>
              <a:defRPr sz="1400">
                <a:solidFill>
                  <a:schemeClr val="tx2"/>
                </a:solidFill>
                <a:latin typeface="+mn-lt"/>
                <a:cs typeface="Arial" panose="020B0604020202020204" pitchFamily="34" charset="0"/>
              </a:defRPr>
            </a:lvl1pPr>
            <a:lvl2pPr marL="457200" indent="0">
              <a:buNone/>
              <a:defRPr/>
            </a:lvl2pPr>
          </a:lstStyle>
          <a:p>
            <a:pPr lvl="0"/>
            <a:r>
              <a:rPr lang="en-US" dirty="0"/>
              <a:t>Click to edit Master </a:t>
            </a:r>
            <a:br>
              <a:rPr lang="en-US" dirty="0"/>
            </a:br>
            <a:r>
              <a:rPr lang="en-US" dirty="0"/>
              <a:t>text styles</a:t>
            </a:r>
            <a:endParaRPr lang="en-US" dirty="0"/>
          </a:p>
        </p:txBody>
      </p:sp>
      <p:sp>
        <p:nvSpPr>
          <p:cNvPr id="35" name="Text Placeholder 30"/>
          <p:cNvSpPr>
            <a:spLocks noGrp="1"/>
          </p:cNvSpPr>
          <p:nvPr>
            <p:ph type="body" sz="quarter" idx="15" hasCustomPrompt="1"/>
          </p:nvPr>
        </p:nvSpPr>
        <p:spPr>
          <a:xfrm>
            <a:off x="5121031" y="3567438"/>
            <a:ext cx="4294206" cy="755650"/>
          </a:xfrm>
        </p:spPr>
        <p:txBody>
          <a:bodyPr anchor="ctr">
            <a:normAutofit/>
          </a:bodyPr>
          <a:lstStyle>
            <a:lvl1pPr marL="0" indent="0">
              <a:spcBef>
                <a:spcPts val="0"/>
              </a:spcBef>
              <a:buNone/>
              <a:defRPr sz="1400">
                <a:solidFill>
                  <a:schemeClr val="tx2"/>
                </a:solidFill>
                <a:latin typeface="+mn-lt"/>
                <a:cs typeface="Arial" panose="020B0604020202020204" pitchFamily="34" charset="0"/>
              </a:defRPr>
            </a:lvl1pPr>
            <a:lvl2pPr marL="457200" indent="0">
              <a:buNone/>
              <a:defRPr/>
            </a:lvl2pPr>
          </a:lstStyle>
          <a:p>
            <a:pPr lvl="0"/>
            <a:r>
              <a:rPr lang="en-US" dirty="0"/>
              <a:t>Click to edit Master </a:t>
            </a:r>
            <a:br>
              <a:rPr lang="en-US" dirty="0"/>
            </a:br>
            <a:r>
              <a:rPr lang="en-US" dirty="0"/>
              <a:t>text styles</a:t>
            </a:r>
            <a:endParaRPr lang="en-US" dirty="0"/>
          </a:p>
        </p:txBody>
      </p:sp>
      <p:sp>
        <p:nvSpPr>
          <p:cNvPr id="36" name="Text Placeholder 30"/>
          <p:cNvSpPr>
            <a:spLocks noGrp="1"/>
          </p:cNvSpPr>
          <p:nvPr>
            <p:ph type="body" sz="quarter" idx="16" hasCustomPrompt="1"/>
          </p:nvPr>
        </p:nvSpPr>
        <p:spPr>
          <a:xfrm>
            <a:off x="5121031" y="5137415"/>
            <a:ext cx="4294206" cy="755650"/>
          </a:xfrm>
        </p:spPr>
        <p:txBody>
          <a:bodyPr anchor="ctr">
            <a:normAutofit/>
          </a:bodyPr>
          <a:lstStyle>
            <a:lvl1pPr marL="0" indent="0">
              <a:spcBef>
                <a:spcPts val="0"/>
              </a:spcBef>
              <a:buNone/>
              <a:defRPr sz="1400">
                <a:solidFill>
                  <a:schemeClr val="tx2"/>
                </a:solidFill>
                <a:latin typeface="+mn-lt"/>
                <a:cs typeface="Arial" panose="020B0604020202020204" pitchFamily="34" charset="0"/>
              </a:defRPr>
            </a:lvl1pPr>
            <a:lvl2pPr marL="457200" indent="0">
              <a:buNone/>
              <a:defRPr/>
            </a:lvl2pPr>
          </a:lstStyle>
          <a:p>
            <a:pPr lvl="0"/>
            <a:r>
              <a:rPr lang="en-US" dirty="0"/>
              <a:t>Click to edit Master </a:t>
            </a:r>
            <a:br>
              <a:rPr lang="en-US" dirty="0"/>
            </a:br>
            <a:r>
              <a:rPr lang="en-US" dirty="0"/>
              <a:t>text styles</a:t>
            </a:r>
            <a:endParaRPr lang="en-US" dirty="0"/>
          </a:p>
        </p:txBody>
      </p:sp>
      <p:sp>
        <p:nvSpPr>
          <p:cNvPr id="3" name="Rectangle 2" title="Decorative"/>
          <p:cNvSpPr/>
          <p:nvPr userDrawn="1"/>
        </p:nvSpPr>
        <p:spPr>
          <a:xfrm>
            <a:off x="353385" y="0"/>
            <a:ext cx="4572513" cy="205930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Shape 62" title="Decorative"/>
          <p:cNvSpPr/>
          <p:nvPr userDrawn="1"/>
        </p:nvSpPr>
        <p:spPr>
          <a:xfrm rot="16200000" flipV="1">
            <a:off x="1560255" y="445140"/>
            <a:ext cx="0" cy="1930310"/>
          </a:xfrm>
          <a:prstGeom prst="line">
            <a:avLst/>
          </a:prstGeom>
          <a:ln w="76200">
            <a:solidFill>
              <a:schemeClr val="accent2">
                <a:lumMod val="75000"/>
                <a:lumOff val="25000"/>
                <a:alpha val="97000"/>
              </a:schemeClr>
            </a:solidFill>
            <a:miter lim="400000"/>
          </a:ln>
        </p:spPr>
        <p:txBody>
          <a:bodyPr lIns="19050" tIns="19050" rIns="19050" bIns="19050" anchor="ctr"/>
          <a:lstStyle/>
          <a:p>
            <a:pPr algn="ctr">
              <a:defRPr sz="3000">
                <a:solidFill>
                  <a:srgbClr val="000000"/>
                </a:solidFill>
                <a:latin typeface="Helvetica Light"/>
                <a:ea typeface="Helvetica Light"/>
                <a:cs typeface="Helvetica Light"/>
                <a:sym typeface="Helvetica Light"/>
              </a:defRPr>
            </a:pPr>
            <a:endParaRPr sz="1500" dirty="0"/>
          </a:p>
        </p:txBody>
      </p:sp>
      <p:sp>
        <p:nvSpPr>
          <p:cNvPr id="13" name="Title 1"/>
          <p:cNvSpPr>
            <a:spLocks noGrp="1"/>
          </p:cNvSpPr>
          <p:nvPr>
            <p:ph type="title" hasCustomPrompt="1"/>
          </p:nvPr>
        </p:nvSpPr>
        <p:spPr>
          <a:xfrm>
            <a:off x="595100" y="192385"/>
            <a:ext cx="2275389" cy="1025525"/>
          </a:xfrm>
          <a:noFill/>
        </p:spPr>
        <p:txBody>
          <a:bodyPr vert="horz" lIns="0" tIns="45720" rIns="91440" bIns="0" rtlCol="0" anchor="b">
            <a:noAutofit/>
          </a:bodyPr>
          <a:lstStyle>
            <a:lvl1pPr>
              <a:defRPr lang="en-US" sz="5000" b="1">
                <a:solidFill>
                  <a:schemeClr val="bg1"/>
                </a:solidFill>
                <a:latin typeface="+mj-lt"/>
              </a:defRPr>
            </a:lvl1pPr>
          </a:lstStyle>
          <a:p>
            <a:pPr marL="0" lvl="0"/>
            <a:r>
              <a:rPr lang="en-US" dirty="0"/>
              <a:t>Agenda</a:t>
            </a:r>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1_Custom Layout">
    <p:bg>
      <p:bgPr>
        <a:solidFill>
          <a:schemeClr val="bg1"/>
        </a:solidFill>
        <a:effectLst/>
      </p:bgPr>
    </p:bg>
    <p:spTree>
      <p:nvGrpSpPr>
        <p:cNvPr id="1" name=""/>
        <p:cNvGrpSpPr/>
        <p:nvPr/>
      </p:nvGrpSpPr>
      <p:grpSpPr>
        <a:xfrm>
          <a:off x="0" y="0"/>
          <a:ext cx="0" cy="0"/>
          <a:chOff x="0" y="0"/>
          <a:chExt cx="0" cy="0"/>
        </a:xfrm>
      </p:grpSpPr>
      <p:sp>
        <p:nvSpPr>
          <p:cNvPr id="29" name="Picture Placeholder 28" title="Decorative"/>
          <p:cNvSpPr>
            <a:spLocks noGrp="1"/>
          </p:cNvSpPr>
          <p:nvPr>
            <p:ph type="pic" sz="quarter" idx="12"/>
          </p:nvPr>
        </p:nvSpPr>
        <p:spPr>
          <a:xfrm>
            <a:off x="6264877" y="0"/>
            <a:ext cx="5927124" cy="6858000"/>
          </a:xfrm>
        </p:spPr>
        <p:txBody>
          <a:bodyPr/>
          <a:lstStyle/>
          <a:p>
            <a:r>
              <a:rPr lang="en-US"/>
              <a:t>Click icon to add picture</a:t>
            </a:r>
            <a:endParaRPr lang="en-US" dirty="0"/>
          </a:p>
        </p:txBody>
      </p:sp>
      <p:sp>
        <p:nvSpPr>
          <p:cNvPr id="32" name="Text Placeholder 30"/>
          <p:cNvSpPr>
            <a:spLocks noGrp="1"/>
          </p:cNvSpPr>
          <p:nvPr>
            <p:ph type="body" sz="quarter" idx="11" hasCustomPrompt="1"/>
          </p:nvPr>
        </p:nvSpPr>
        <p:spPr>
          <a:xfrm>
            <a:off x="471529" y="2348736"/>
            <a:ext cx="4294206" cy="755650"/>
          </a:xfrm>
        </p:spPr>
        <p:txBody>
          <a:bodyPr anchor="ctr">
            <a:normAutofit/>
          </a:bodyPr>
          <a:lstStyle>
            <a:lvl1pPr marL="0" indent="0">
              <a:buNone/>
              <a:defRPr sz="1400">
                <a:solidFill>
                  <a:schemeClr val="tx2"/>
                </a:solidFill>
                <a:latin typeface="+mn-lt"/>
                <a:cs typeface="Arial" panose="020B0604020202020204" pitchFamily="34" charset="0"/>
              </a:defRPr>
            </a:lvl1pPr>
            <a:lvl2pPr marL="457200" indent="0">
              <a:buNone/>
              <a:defRPr/>
            </a:lvl2pPr>
          </a:lstStyle>
          <a:p>
            <a:pPr lvl="0"/>
            <a:r>
              <a:rPr lang="en-US" dirty="0"/>
              <a:t>Click to edit Master </a:t>
            </a:r>
            <a:br>
              <a:rPr lang="en-US" dirty="0"/>
            </a:br>
            <a:r>
              <a:rPr lang="en-US" dirty="0"/>
              <a:t>text styles</a:t>
            </a:r>
            <a:endParaRPr lang="en-US" dirty="0"/>
          </a:p>
        </p:txBody>
      </p:sp>
      <p:sp>
        <p:nvSpPr>
          <p:cNvPr id="33" name="Text Placeholder 30"/>
          <p:cNvSpPr>
            <a:spLocks noGrp="1"/>
          </p:cNvSpPr>
          <p:nvPr>
            <p:ph type="body" sz="quarter" idx="13" hasCustomPrompt="1"/>
          </p:nvPr>
        </p:nvSpPr>
        <p:spPr>
          <a:xfrm>
            <a:off x="471529" y="3075850"/>
            <a:ext cx="4294206" cy="755650"/>
          </a:xfrm>
        </p:spPr>
        <p:txBody>
          <a:bodyPr anchor="ctr">
            <a:normAutofit/>
          </a:bodyPr>
          <a:lstStyle>
            <a:lvl1pPr marL="0" indent="0">
              <a:spcBef>
                <a:spcPts val="0"/>
              </a:spcBef>
              <a:buNone/>
              <a:defRPr sz="1400">
                <a:solidFill>
                  <a:schemeClr val="tx2"/>
                </a:solidFill>
                <a:latin typeface="+mn-lt"/>
                <a:cs typeface="Arial" panose="020B0604020202020204" pitchFamily="34" charset="0"/>
              </a:defRPr>
            </a:lvl1pPr>
            <a:lvl2pPr marL="457200" indent="0">
              <a:buNone/>
              <a:defRPr/>
            </a:lvl2pPr>
          </a:lstStyle>
          <a:p>
            <a:pPr lvl="0"/>
            <a:r>
              <a:rPr lang="en-US" dirty="0"/>
              <a:t>Click to edit Master </a:t>
            </a:r>
            <a:br>
              <a:rPr lang="en-US" dirty="0"/>
            </a:br>
            <a:r>
              <a:rPr lang="en-US" dirty="0"/>
              <a:t>text styles</a:t>
            </a:r>
            <a:endParaRPr lang="en-US" dirty="0"/>
          </a:p>
        </p:txBody>
      </p:sp>
      <p:sp>
        <p:nvSpPr>
          <p:cNvPr id="34" name="Text Placeholder 30"/>
          <p:cNvSpPr>
            <a:spLocks noGrp="1"/>
          </p:cNvSpPr>
          <p:nvPr>
            <p:ph type="body" sz="quarter" idx="14" hasCustomPrompt="1"/>
          </p:nvPr>
        </p:nvSpPr>
        <p:spPr>
          <a:xfrm>
            <a:off x="471529" y="4645828"/>
            <a:ext cx="4294206" cy="755650"/>
          </a:xfrm>
        </p:spPr>
        <p:txBody>
          <a:bodyPr anchor="ctr">
            <a:normAutofit/>
          </a:bodyPr>
          <a:lstStyle>
            <a:lvl1pPr marL="0" indent="0">
              <a:spcBef>
                <a:spcPts val="0"/>
              </a:spcBef>
              <a:buNone/>
              <a:defRPr sz="1400">
                <a:solidFill>
                  <a:schemeClr val="tx2"/>
                </a:solidFill>
                <a:latin typeface="+mn-lt"/>
                <a:cs typeface="Arial" panose="020B0604020202020204" pitchFamily="34" charset="0"/>
              </a:defRPr>
            </a:lvl1pPr>
            <a:lvl2pPr marL="457200" indent="0">
              <a:buNone/>
              <a:defRPr/>
            </a:lvl2pPr>
          </a:lstStyle>
          <a:p>
            <a:pPr lvl="0"/>
            <a:r>
              <a:rPr lang="en-US" dirty="0"/>
              <a:t>Click to edit Master </a:t>
            </a:r>
            <a:br>
              <a:rPr lang="en-US" dirty="0"/>
            </a:br>
            <a:r>
              <a:rPr lang="en-US" dirty="0"/>
              <a:t>text styles</a:t>
            </a:r>
            <a:endParaRPr lang="en-US" dirty="0"/>
          </a:p>
        </p:txBody>
      </p:sp>
      <p:sp>
        <p:nvSpPr>
          <p:cNvPr id="35" name="Text Placeholder 30"/>
          <p:cNvSpPr>
            <a:spLocks noGrp="1"/>
          </p:cNvSpPr>
          <p:nvPr>
            <p:ph type="body" sz="quarter" idx="15" hasCustomPrompt="1"/>
          </p:nvPr>
        </p:nvSpPr>
        <p:spPr>
          <a:xfrm>
            <a:off x="471529" y="3860839"/>
            <a:ext cx="4294206" cy="755650"/>
          </a:xfrm>
        </p:spPr>
        <p:txBody>
          <a:bodyPr anchor="ctr">
            <a:normAutofit/>
          </a:bodyPr>
          <a:lstStyle>
            <a:lvl1pPr marL="0" indent="0">
              <a:spcBef>
                <a:spcPts val="0"/>
              </a:spcBef>
              <a:buNone/>
              <a:defRPr sz="1400">
                <a:solidFill>
                  <a:schemeClr val="tx2"/>
                </a:solidFill>
                <a:latin typeface="+mn-lt"/>
                <a:cs typeface="Arial" panose="020B0604020202020204" pitchFamily="34" charset="0"/>
              </a:defRPr>
            </a:lvl1pPr>
            <a:lvl2pPr marL="457200" indent="0">
              <a:buNone/>
              <a:defRPr/>
            </a:lvl2pPr>
          </a:lstStyle>
          <a:p>
            <a:pPr lvl="0"/>
            <a:r>
              <a:rPr lang="en-US" dirty="0"/>
              <a:t>Click to edit Master </a:t>
            </a:r>
            <a:br>
              <a:rPr lang="en-US" dirty="0"/>
            </a:br>
            <a:r>
              <a:rPr lang="en-US" dirty="0"/>
              <a:t>text styles</a:t>
            </a:r>
            <a:endParaRPr lang="en-US" dirty="0"/>
          </a:p>
        </p:txBody>
      </p:sp>
      <p:sp>
        <p:nvSpPr>
          <p:cNvPr id="36" name="Text Placeholder 30"/>
          <p:cNvSpPr>
            <a:spLocks noGrp="1"/>
          </p:cNvSpPr>
          <p:nvPr>
            <p:ph type="body" sz="quarter" idx="16" hasCustomPrompt="1"/>
          </p:nvPr>
        </p:nvSpPr>
        <p:spPr>
          <a:xfrm>
            <a:off x="471529" y="5430816"/>
            <a:ext cx="4294206" cy="755650"/>
          </a:xfrm>
        </p:spPr>
        <p:txBody>
          <a:bodyPr anchor="ctr">
            <a:normAutofit/>
          </a:bodyPr>
          <a:lstStyle>
            <a:lvl1pPr marL="0" indent="0">
              <a:spcBef>
                <a:spcPts val="0"/>
              </a:spcBef>
              <a:buNone/>
              <a:defRPr sz="1400">
                <a:solidFill>
                  <a:schemeClr val="tx2"/>
                </a:solidFill>
                <a:latin typeface="+mn-lt"/>
                <a:cs typeface="Arial" panose="020B0604020202020204" pitchFamily="34" charset="0"/>
              </a:defRPr>
            </a:lvl1pPr>
            <a:lvl2pPr marL="457200" indent="0">
              <a:buNone/>
              <a:defRPr/>
            </a:lvl2pPr>
          </a:lstStyle>
          <a:p>
            <a:pPr lvl="0"/>
            <a:r>
              <a:rPr lang="en-US" dirty="0"/>
              <a:t>Click to edit Master </a:t>
            </a:r>
            <a:br>
              <a:rPr lang="en-US" dirty="0"/>
            </a:br>
            <a:r>
              <a:rPr lang="en-US" dirty="0"/>
              <a:t>text styles</a:t>
            </a:r>
            <a:endParaRPr lang="en-US" dirty="0"/>
          </a:p>
        </p:txBody>
      </p:sp>
      <p:sp>
        <p:nvSpPr>
          <p:cNvPr id="3" name="Rectangle 2" title="Decorative"/>
          <p:cNvSpPr/>
          <p:nvPr userDrawn="1"/>
        </p:nvSpPr>
        <p:spPr>
          <a:xfrm>
            <a:off x="353385" y="0"/>
            <a:ext cx="4572513" cy="20593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Shape 62" title="Decorative"/>
          <p:cNvSpPr/>
          <p:nvPr userDrawn="1"/>
        </p:nvSpPr>
        <p:spPr>
          <a:xfrm rot="16200000" flipV="1">
            <a:off x="1560255" y="445140"/>
            <a:ext cx="0" cy="1930310"/>
          </a:xfrm>
          <a:prstGeom prst="line">
            <a:avLst/>
          </a:prstGeom>
          <a:ln w="76200">
            <a:solidFill>
              <a:schemeClr val="accent1">
                <a:lumMod val="60000"/>
                <a:lumOff val="40000"/>
                <a:alpha val="97000"/>
              </a:schemeClr>
            </a:solidFill>
            <a:miter lim="400000"/>
          </a:ln>
        </p:spPr>
        <p:txBody>
          <a:bodyPr lIns="19050" tIns="19050" rIns="19050" bIns="19050" anchor="ctr"/>
          <a:lstStyle/>
          <a:p>
            <a:pPr algn="ctr">
              <a:defRPr sz="3000">
                <a:solidFill>
                  <a:srgbClr val="000000"/>
                </a:solidFill>
                <a:latin typeface="Helvetica Light"/>
                <a:ea typeface="Helvetica Light"/>
                <a:cs typeface="Helvetica Light"/>
                <a:sym typeface="Helvetica Light"/>
              </a:defRPr>
            </a:pPr>
            <a:endParaRPr sz="1500" dirty="0"/>
          </a:p>
        </p:txBody>
      </p:sp>
      <p:sp>
        <p:nvSpPr>
          <p:cNvPr id="13" name="Title 1"/>
          <p:cNvSpPr>
            <a:spLocks noGrp="1"/>
          </p:cNvSpPr>
          <p:nvPr>
            <p:ph type="title" hasCustomPrompt="1"/>
          </p:nvPr>
        </p:nvSpPr>
        <p:spPr>
          <a:xfrm>
            <a:off x="595100" y="192385"/>
            <a:ext cx="2275389" cy="1025525"/>
          </a:xfrm>
          <a:noFill/>
        </p:spPr>
        <p:txBody>
          <a:bodyPr vert="horz" lIns="0" tIns="45720" rIns="91440" bIns="0" rtlCol="0" anchor="b">
            <a:noAutofit/>
          </a:bodyPr>
          <a:lstStyle>
            <a:lvl1pPr>
              <a:defRPr lang="en-US" sz="5000" b="1">
                <a:solidFill>
                  <a:schemeClr val="bg1"/>
                </a:solidFill>
                <a:latin typeface="+mj-lt"/>
              </a:defRPr>
            </a:lvl1pPr>
          </a:lstStyle>
          <a:p>
            <a:pPr marL="0" lvl="0"/>
            <a:r>
              <a:rPr lang="en-US" dirty="0"/>
              <a:t>Agenda</a:t>
            </a:r>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7_Custom Layout">
    <p:bg>
      <p:bgPr>
        <a:solidFill>
          <a:schemeClr val="bg1"/>
        </a:solidFill>
        <a:effectLst/>
      </p:bgPr>
    </p:bg>
    <p:spTree>
      <p:nvGrpSpPr>
        <p:cNvPr id="1" name=""/>
        <p:cNvGrpSpPr/>
        <p:nvPr/>
      </p:nvGrpSpPr>
      <p:grpSpPr>
        <a:xfrm>
          <a:off x="0" y="0"/>
          <a:ext cx="0" cy="0"/>
          <a:chOff x="0" y="0"/>
          <a:chExt cx="0" cy="0"/>
        </a:xfrm>
      </p:grpSpPr>
      <p:sp>
        <p:nvSpPr>
          <p:cNvPr id="29" name="Picture Placeholder 28" title="Decorative"/>
          <p:cNvSpPr>
            <a:spLocks noGrp="1"/>
          </p:cNvSpPr>
          <p:nvPr>
            <p:ph type="pic" sz="quarter" idx="12"/>
          </p:nvPr>
        </p:nvSpPr>
        <p:spPr>
          <a:xfrm>
            <a:off x="1" y="0"/>
            <a:ext cx="4910666" cy="6858000"/>
          </a:xfrm>
        </p:spPr>
        <p:txBody>
          <a:bodyPr/>
          <a:lstStyle/>
          <a:p>
            <a:r>
              <a:rPr lang="en-US" noProof="0"/>
              <a:t>Click icon to add picture</a:t>
            </a:r>
            <a:endParaRPr lang="en-US" noProof="0" dirty="0"/>
          </a:p>
        </p:txBody>
      </p:sp>
      <p:sp>
        <p:nvSpPr>
          <p:cNvPr id="32" name="Text Placeholder 30"/>
          <p:cNvSpPr>
            <a:spLocks noGrp="1"/>
          </p:cNvSpPr>
          <p:nvPr>
            <p:ph type="body" sz="quarter" idx="11" hasCustomPrompt="1"/>
          </p:nvPr>
        </p:nvSpPr>
        <p:spPr>
          <a:xfrm>
            <a:off x="6295131" y="879710"/>
            <a:ext cx="4801847" cy="755650"/>
          </a:xfrm>
        </p:spPr>
        <p:txBody>
          <a:bodyPr anchor="ctr">
            <a:normAutofit/>
          </a:bodyPr>
          <a:lstStyle>
            <a:lvl1pPr marL="0" indent="0">
              <a:buNone/>
              <a:defRPr sz="1600">
                <a:solidFill>
                  <a:schemeClr val="tx2"/>
                </a:solidFill>
                <a:latin typeface="+mn-lt"/>
                <a:cs typeface="Arial" panose="020B0604020202020204" pitchFamily="34" charset="0"/>
              </a:defRPr>
            </a:lvl1pPr>
            <a:lvl2pPr marL="457200" indent="0">
              <a:buNone/>
              <a:defRPr/>
            </a:lvl2pPr>
          </a:lstStyle>
          <a:p>
            <a:pPr lvl="0"/>
            <a:r>
              <a:rPr lang="en-US" noProof="0"/>
              <a:t>Click to edit Master </a:t>
            </a:r>
            <a:br>
              <a:rPr lang="en-US" noProof="0"/>
            </a:br>
            <a:r>
              <a:rPr lang="en-US" noProof="0"/>
              <a:t>text styles</a:t>
            </a:r>
            <a:endParaRPr lang="en-US" noProof="0"/>
          </a:p>
        </p:txBody>
      </p:sp>
      <p:sp>
        <p:nvSpPr>
          <p:cNvPr id="33" name="Text Placeholder 30"/>
          <p:cNvSpPr>
            <a:spLocks noGrp="1"/>
          </p:cNvSpPr>
          <p:nvPr>
            <p:ph type="body" sz="quarter" idx="13" hasCustomPrompt="1"/>
          </p:nvPr>
        </p:nvSpPr>
        <p:spPr>
          <a:xfrm>
            <a:off x="6295131" y="1956155"/>
            <a:ext cx="4801847" cy="755650"/>
          </a:xfrm>
        </p:spPr>
        <p:txBody>
          <a:bodyPr anchor="ctr">
            <a:normAutofit/>
          </a:bodyPr>
          <a:lstStyle>
            <a:lvl1pPr marL="0" indent="0">
              <a:spcBef>
                <a:spcPts val="0"/>
              </a:spcBef>
              <a:buNone/>
              <a:defRPr sz="1600">
                <a:solidFill>
                  <a:schemeClr val="tx2"/>
                </a:solidFill>
                <a:latin typeface="+mn-lt"/>
                <a:cs typeface="Arial" panose="020B0604020202020204" pitchFamily="34" charset="0"/>
              </a:defRPr>
            </a:lvl1pPr>
            <a:lvl2pPr marL="457200" indent="0">
              <a:buNone/>
              <a:defRPr/>
            </a:lvl2pPr>
          </a:lstStyle>
          <a:p>
            <a:pPr lvl="0"/>
            <a:r>
              <a:rPr lang="en-US" noProof="0"/>
              <a:t>Click to edit Master </a:t>
            </a:r>
            <a:br>
              <a:rPr lang="en-US" noProof="0"/>
            </a:br>
            <a:r>
              <a:rPr lang="en-US" noProof="0"/>
              <a:t>text styles</a:t>
            </a:r>
            <a:endParaRPr lang="en-US" noProof="0"/>
          </a:p>
        </p:txBody>
      </p:sp>
      <p:sp>
        <p:nvSpPr>
          <p:cNvPr id="34" name="Text Placeholder 30"/>
          <p:cNvSpPr>
            <a:spLocks noGrp="1"/>
          </p:cNvSpPr>
          <p:nvPr>
            <p:ph type="body" sz="quarter" idx="14" hasCustomPrompt="1"/>
          </p:nvPr>
        </p:nvSpPr>
        <p:spPr>
          <a:xfrm>
            <a:off x="6295131" y="3032600"/>
            <a:ext cx="4801847" cy="755650"/>
          </a:xfrm>
        </p:spPr>
        <p:txBody>
          <a:bodyPr anchor="ctr">
            <a:normAutofit/>
          </a:bodyPr>
          <a:lstStyle>
            <a:lvl1pPr marL="0" indent="0">
              <a:spcBef>
                <a:spcPts val="0"/>
              </a:spcBef>
              <a:buNone/>
              <a:defRPr sz="1600">
                <a:solidFill>
                  <a:schemeClr val="tx2"/>
                </a:solidFill>
                <a:latin typeface="+mn-lt"/>
                <a:cs typeface="Arial" panose="020B0604020202020204" pitchFamily="34" charset="0"/>
              </a:defRPr>
            </a:lvl1pPr>
            <a:lvl2pPr marL="457200" indent="0">
              <a:buNone/>
              <a:defRPr/>
            </a:lvl2pPr>
          </a:lstStyle>
          <a:p>
            <a:pPr lvl="0"/>
            <a:r>
              <a:rPr lang="en-US" noProof="0"/>
              <a:t>Click to edit Master </a:t>
            </a:r>
            <a:br>
              <a:rPr lang="en-US" noProof="0"/>
            </a:br>
            <a:r>
              <a:rPr lang="en-US" noProof="0"/>
              <a:t>text styles</a:t>
            </a:r>
            <a:endParaRPr lang="en-US" noProof="0"/>
          </a:p>
        </p:txBody>
      </p:sp>
      <p:sp>
        <p:nvSpPr>
          <p:cNvPr id="35" name="Text Placeholder 30"/>
          <p:cNvSpPr>
            <a:spLocks noGrp="1"/>
          </p:cNvSpPr>
          <p:nvPr>
            <p:ph type="body" sz="quarter" idx="15" hasCustomPrompt="1"/>
          </p:nvPr>
        </p:nvSpPr>
        <p:spPr>
          <a:xfrm>
            <a:off x="6295131" y="4109045"/>
            <a:ext cx="4801847" cy="755650"/>
          </a:xfrm>
        </p:spPr>
        <p:txBody>
          <a:bodyPr anchor="ctr">
            <a:normAutofit/>
          </a:bodyPr>
          <a:lstStyle>
            <a:lvl1pPr marL="0" indent="0">
              <a:spcBef>
                <a:spcPts val="0"/>
              </a:spcBef>
              <a:buNone/>
              <a:defRPr sz="1600">
                <a:solidFill>
                  <a:schemeClr val="tx2"/>
                </a:solidFill>
                <a:latin typeface="+mn-lt"/>
                <a:cs typeface="Arial" panose="020B0604020202020204" pitchFamily="34" charset="0"/>
              </a:defRPr>
            </a:lvl1pPr>
            <a:lvl2pPr marL="457200" indent="0">
              <a:buNone/>
              <a:defRPr/>
            </a:lvl2pPr>
          </a:lstStyle>
          <a:p>
            <a:pPr lvl="0"/>
            <a:r>
              <a:rPr lang="en-US" noProof="0"/>
              <a:t>Click to edit Master </a:t>
            </a:r>
            <a:br>
              <a:rPr lang="en-US" noProof="0"/>
            </a:br>
            <a:r>
              <a:rPr lang="en-US" noProof="0"/>
              <a:t>text styles</a:t>
            </a:r>
            <a:endParaRPr lang="en-US" noProof="0"/>
          </a:p>
        </p:txBody>
      </p:sp>
      <p:sp>
        <p:nvSpPr>
          <p:cNvPr id="36" name="Text Placeholder 30"/>
          <p:cNvSpPr>
            <a:spLocks noGrp="1"/>
          </p:cNvSpPr>
          <p:nvPr>
            <p:ph type="body" sz="quarter" idx="16" hasCustomPrompt="1"/>
          </p:nvPr>
        </p:nvSpPr>
        <p:spPr>
          <a:xfrm>
            <a:off x="6295131" y="5185490"/>
            <a:ext cx="4801847" cy="755650"/>
          </a:xfrm>
        </p:spPr>
        <p:txBody>
          <a:bodyPr anchor="ctr">
            <a:normAutofit/>
          </a:bodyPr>
          <a:lstStyle>
            <a:lvl1pPr marL="0" indent="0">
              <a:spcBef>
                <a:spcPts val="0"/>
              </a:spcBef>
              <a:buNone/>
              <a:defRPr sz="1600">
                <a:solidFill>
                  <a:schemeClr val="tx2"/>
                </a:solidFill>
                <a:latin typeface="+mn-lt"/>
                <a:cs typeface="Arial" panose="020B0604020202020204" pitchFamily="34" charset="0"/>
              </a:defRPr>
            </a:lvl1pPr>
            <a:lvl2pPr marL="457200" indent="0">
              <a:buNone/>
              <a:defRPr/>
            </a:lvl2pPr>
          </a:lstStyle>
          <a:p>
            <a:pPr lvl="0"/>
            <a:r>
              <a:rPr lang="en-US" noProof="0"/>
              <a:t>Click to edit Master </a:t>
            </a:r>
            <a:br>
              <a:rPr lang="en-US" noProof="0"/>
            </a:br>
            <a:r>
              <a:rPr lang="en-US" noProof="0"/>
              <a:t>text styles</a:t>
            </a:r>
            <a:endParaRPr lang="en-US" noProof="0"/>
          </a:p>
        </p:txBody>
      </p:sp>
      <p:sp>
        <p:nvSpPr>
          <p:cNvPr id="15" name="Title 1"/>
          <p:cNvSpPr>
            <a:spLocks noGrp="1"/>
          </p:cNvSpPr>
          <p:nvPr>
            <p:ph type="title" hasCustomPrompt="1"/>
          </p:nvPr>
        </p:nvSpPr>
        <p:spPr>
          <a:xfrm>
            <a:off x="826626" y="3727361"/>
            <a:ext cx="2275389" cy="1025525"/>
          </a:xfrm>
          <a:noFill/>
        </p:spPr>
        <p:txBody>
          <a:bodyPr vert="horz" lIns="0" tIns="45720" rIns="91440" bIns="0" rtlCol="0" anchor="b">
            <a:noAutofit/>
          </a:bodyPr>
          <a:lstStyle>
            <a:lvl1pPr>
              <a:defRPr lang="en-US" sz="5000" b="1">
                <a:solidFill>
                  <a:schemeClr val="tx2"/>
                </a:solidFill>
                <a:latin typeface="+mj-lt"/>
              </a:defRPr>
            </a:lvl1pPr>
          </a:lstStyle>
          <a:p>
            <a:pPr marL="0" lvl="0"/>
            <a:r>
              <a:rPr lang="en-US" noProof="0"/>
              <a:t>Agenda</a:t>
            </a:r>
            <a:endParaRPr lang="en-US" noProof="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769354" y="2596916"/>
            <a:ext cx="4385841" cy="1325563"/>
          </a:xfrm>
        </p:spPr>
        <p:txBody>
          <a:bodyPr anchor="b"/>
          <a:lstStyle>
            <a:lvl1pPr algn="l">
              <a:defRPr>
                <a:latin typeface="+mj-lt"/>
              </a:defRPr>
            </a:lvl1pPr>
          </a:lstStyle>
          <a:p>
            <a:r>
              <a:rPr lang="en-US"/>
              <a:t>Click to edit Master title style</a:t>
            </a:r>
            <a:endParaRPr lang="en-US" dirty="0"/>
          </a:p>
        </p:txBody>
      </p:sp>
      <p:sp>
        <p:nvSpPr>
          <p:cNvPr id="5" name="Picture Placeholder 4" title="Decorative"/>
          <p:cNvSpPr>
            <a:spLocks noGrp="1"/>
          </p:cNvSpPr>
          <p:nvPr>
            <p:ph type="pic" sz="quarter" idx="10"/>
          </p:nvPr>
        </p:nvSpPr>
        <p:spPr>
          <a:xfrm>
            <a:off x="6096000" y="1"/>
            <a:ext cx="6096000" cy="6858000"/>
          </a:xfrm>
        </p:spPr>
        <p:txBody>
          <a:bodyPr/>
          <a:lstStyle/>
          <a:p>
            <a:r>
              <a:rPr lang="en-US"/>
              <a:t>Click icon to add picture</a:t>
            </a:r>
            <a:endParaRPr lang="en-US" dirty="0"/>
          </a:p>
        </p:txBody>
      </p:sp>
      <p:sp>
        <p:nvSpPr>
          <p:cNvPr id="7" name="Text Placeholder 6"/>
          <p:cNvSpPr>
            <a:spLocks noGrp="1"/>
          </p:cNvSpPr>
          <p:nvPr>
            <p:ph type="body" sz="quarter" idx="11"/>
          </p:nvPr>
        </p:nvSpPr>
        <p:spPr>
          <a:xfrm>
            <a:off x="769353" y="4628132"/>
            <a:ext cx="4385841" cy="1325562"/>
          </a:xfrm>
        </p:spPr>
        <p:txBody>
          <a:bodyPr>
            <a:noAutofit/>
          </a:bodyPr>
          <a:lstStyle>
            <a:lvl1pPr marL="0" indent="0" algn="l">
              <a:lnSpc>
                <a:spcPct val="100000"/>
              </a:lnSpc>
              <a:buNone/>
              <a:defRPr sz="1400">
                <a:latin typeface="+mn-lt"/>
                <a:cs typeface="Arial" panose="020B0604020202020204" pitchFamily="34" charset="0"/>
              </a:defRPr>
            </a:lvl1pPr>
          </a:lstStyle>
          <a:p>
            <a:pPr lvl="0"/>
            <a:r>
              <a:rPr lang="en-US"/>
              <a:t>Click to edit Master text styles</a:t>
            </a:r>
            <a:endParaRPr lang="en-US"/>
          </a:p>
        </p:txBody>
      </p:sp>
      <p:sp>
        <p:nvSpPr>
          <p:cNvPr id="8" name="Text Placeholder 6"/>
          <p:cNvSpPr>
            <a:spLocks noGrp="1"/>
          </p:cNvSpPr>
          <p:nvPr>
            <p:ph type="body" sz="quarter" idx="12"/>
          </p:nvPr>
        </p:nvSpPr>
        <p:spPr>
          <a:xfrm>
            <a:off x="769353" y="4165142"/>
            <a:ext cx="4385841" cy="382749"/>
          </a:xfrm>
        </p:spPr>
        <p:txBody>
          <a:bodyPr anchor="b">
            <a:normAutofit/>
          </a:bodyPr>
          <a:lstStyle>
            <a:lvl1pPr marL="0" indent="0" algn="l">
              <a:buNone/>
              <a:defRPr sz="1600" b="1">
                <a:latin typeface="+mj-lt"/>
                <a:cs typeface="Arial" panose="020B0604020202020204" pitchFamily="34" charset="0"/>
              </a:defRPr>
            </a:lvl1pPr>
          </a:lstStyle>
          <a:p>
            <a:pPr lvl="0"/>
            <a:r>
              <a:rPr lang="en-US"/>
              <a:t>Click to edit Master text styles</a:t>
            </a:r>
            <a:endParaRPr lang="en-US"/>
          </a:p>
        </p:txBody>
      </p:sp>
      <p:sp>
        <p:nvSpPr>
          <p:cNvPr id="6" name="Shape 62" title="Decorative"/>
          <p:cNvSpPr/>
          <p:nvPr userDrawn="1"/>
        </p:nvSpPr>
        <p:spPr>
          <a:xfrm flipV="1">
            <a:off x="527427" y="1631760"/>
            <a:ext cx="0" cy="4321933"/>
          </a:xfrm>
          <a:prstGeom prst="line">
            <a:avLst/>
          </a:prstGeom>
          <a:ln w="76200">
            <a:solidFill>
              <a:schemeClr val="accent1">
                <a:alpha val="97000"/>
              </a:schemeClr>
            </a:solidFill>
            <a:miter lim="400000"/>
          </a:ln>
        </p:spPr>
        <p:txBody>
          <a:bodyPr lIns="19050" tIns="19050" rIns="19050" bIns="19050" anchor="ctr"/>
          <a:lstStyle/>
          <a:p>
            <a:pPr algn="ctr">
              <a:defRPr sz="3000">
                <a:solidFill>
                  <a:srgbClr val="000000"/>
                </a:solidFill>
                <a:latin typeface="Helvetica Light"/>
                <a:ea typeface="Helvetica Light"/>
                <a:cs typeface="Helvetica Light"/>
                <a:sym typeface="Helvetica Light"/>
              </a:defRPr>
            </a:pPr>
            <a:endParaRPr sz="1500" dirty="0"/>
          </a:p>
        </p:txBody>
      </p:sp>
      <p:sp>
        <p:nvSpPr>
          <p:cNvPr id="9" name="Picture Placeholder 5" title="Decorative"/>
          <p:cNvSpPr>
            <a:spLocks noGrp="1"/>
          </p:cNvSpPr>
          <p:nvPr>
            <p:ph type="pic" sz="quarter" idx="13"/>
          </p:nvPr>
        </p:nvSpPr>
        <p:spPr>
          <a:xfrm>
            <a:off x="769354" y="1631760"/>
            <a:ext cx="804759" cy="804759"/>
          </a:xfrm>
          <a:prstGeom prst="rect">
            <a:avLst/>
          </a:prstGeom>
          <a:solidFill>
            <a:schemeClr val="bg1"/>
          </a:solidFill>
          <a:ln w="19050">
            <a:noFill/>
          </a:ln>
        </p:spPr>
        <p:txBody>
          <a:bodyPr>
            <a:normAutofit/>
          </a:bodyPr>
          <a:lstStyle>
            <a:lvl1pPr>
              <a:defRPr sz="800"/>
            </a:lvl1pPr>
          </a:lstStyle>
          <a:p>
            <a:r>
              <a:rPr lang="en-US"/>
              <a:t>Click icon to add picture</a:t>
            </a:r>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5" name="Picture Placeholder 4" title="Decorative"/>
          <p:cNvSpPr>
            <a:spLocks noGrp="1"/>
          </p:cNvSpPr>
          <p:nvPr>
            <p:ph type="pic" sz="quarter" idx="10"/>
          </p:nvPr>
        </p:nvSpPr>
        <p:spPr>
          <a:xfrm>
            <a:off x="1" y="2808079"/>
            <a:ext cx="6096000" cy="4049920"/>
          </a:xfrm>
        </p:spPr>
        <p:txBody>
          <a:bodyPr/>
          <a:lstStyle/>
          <a:p>
            <a:r>
              <a:rPr lang="en-US"/>
              <a:t>Click icon to add picture</a:t>
            </a:r>
            <a:endParaRPr lang="en-US" dirty="0"/>
          </a:p>
        </p:txBody>
      </p:sp>
      <p:sp>
        <p:nvSpPr>
          <p:cNvPr id="2" name="Title 1"/>
          <p:cNvSpPr>
            <a:spLocks noGrp="1"/>
          </p:cNvSpPr>
          <p:nvPr>
            <p:ph type="title"/>
          </p:nvPr>
        </p:nvSpPr>
        <p:spPr>
          <a:xfrm>
            <a:off x="838200" y="571465"/>
            <a:ext cx="5257801" cy="1325563"/>
          </a:xfrm>
        </p:spPr>
        <p:txBody>
          <a:bodyPr anchor="b">
            <a:normAutofit/>
          </a:bodyPr>
          <a:lstStyle>
            <a:lvl1pPr algn="r">
              <a:defRPr sz="4000">
                <a:latin typeface="+mj-lt"/>
              </a:defRPr>
            </a:lvl1pPr>
          </a:lstStyle>
          <a:p>
            <a:r>
              <a:rPr lang="en-US"/>
              <a:t>Click to edit Master title style</a:t>
            </a:r>
            <a:endParaRPr lang="en-US" dirty="0"/>
          </a:p>
        </p:txBody>
      </p:sp>
      <p:sp>
        <p:nvSpPr>
          <p:cNvPr id="9" name="Text Placeholder 6"/>
          <p:cNvSpPr>
            <a:spLocks noGrp="1"/>
          </p:cNvSpPr>
          <p:nvPr>
            <p:ph type="body" sz="quarter" idx="14" hasCustomPrompt="1"/>
          </p:nvPr>
        </p:nvSpPr>
        <p:spPr>
          <a:xfrm>
            <a:off x="6987825" y="2808079"/>
            <a:ext cx="4312353" cy="382749"/>
          </a:xfrm>
        </p:spPr>
        <p:txBody>
          <a:bodyPr vert="horz" lIns="0" tIns="45720" rIns="91440" bIns="45720" rtlCol="0" anchor="b">
            <a:normAutofit/>
          </a:bodyPr>
          <a:lstStyle>
            <a:lvl1pPr>
              <a:defRPr lang="en-US" sz="1600" b="1" dirty="0">
                <a:latin typeface="+mj-lt"/>
              </a:defRPr>
            </a:lvl1pPr>
          </a:lstStyle>
          <a:p>
            <a:pPr marL="0" lvl="0" indent="0">
              <a:buNone/>
            </a:pPr>
            <a:r>
              <a:rPr lang="en-US" dirty="0"/>
              <a:t>Click to add title here</a:t>
            </a:r>
            <a:endParaRPr lang="en-US" dirty="0"/>
          </a:p>
        </p:txBody>
      </p:sp>
      <p:sp>
        <p:nvSpPr>
          <p:cNvPr id="10" name="Text Placeholder 3"/>
          <p:cNvSpPr>
            <a:spLocks noGrp="1"/>
          </p:cNvSpPr>
          <p:nvPr>
            <p:ph type="body" sz="quarter" idx="16"/>
          </p:nvPr>
        </p:nvSpPr>
        <p:spPr>
          <a:xfrm>
            <a:off x="6987825" y="3212363"/>
            <a:ext cx="4312353" cy="2962659"/>
          </a:xfrm>
        </p:spPr>
        <p:txBody>
          <a:bodyPr lIns="0" tIns="72000">
            <a:normAutofit/>
          </a:bodyPr>
          <a:lstStyle>
            <a:lvl1pPr>
              <a:defRPr sz="1400">
                <a:latin typeface="+mn-lt"/>
              </a:defRPr>
            </a:lvl1pPr>
            <a:lvl2pPr>
              <a:defRPr sz="1200">
                <a:latin typeface="+mn-lt"/>
              </a:defRPr>
            </a:lvl2pPr>
            <a:lvl3pPr>
              <a:defRPr sz="1100">
                <a:latin typeface="+mn-lt"/>
              </a:defRPr>
            </a:lvl3pPr>
            <a:lvl4pPr>
              <a:defRPr sz="1050">
                <a:latin typeface="+mn-lt"/>
              </a:defRPr>
            </a:lvl4pPr>
            <a:lvl5pPr>
              <a:defRPr sz="1050">
                <a:latin typeface="+mn-lt"/>
              </a:defRPr>
            </a:lvl5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dirty="0"/>
          </a:p>
        </p:txBody>
      </p:sp>
      <p:sp>
        <p:nvSpPr>
          <p:cNvPr id="11" name="Shape 62" title="Decorative"/>
          <p:cNvSpPr/>
          <p:nvPr userDrawn="1"/>
        </p:nvSpPr>
        <p:spPr>
          <a:xfrm rot="16200000" flipV="1">
            <a:off x="5130846" y="1256529"/>
            <a:ext cx="0" cy="1930310"/>
          </a:xfrm>
          <a:prstGeom prst="line">
            <a:avLst/>
          </a:prstGeom>
          <a:ln w="76200">
            <a:solidFill>
              <a:schemeClr val="accent1">
                <a:alpha val="97000"/>
              </a:schemeClr>
            </a:solidFill>
            <a:miter lim="400000"/>
          </a:ln>
        </p:spPr>
        <p:txBody>
          <a:bodyPr lIns="19050" tIns="19050" rIns="19050" bIns="19050" anchor="ctr"/>
          <a:lstStyle/>
          <a:p>
            <a:pPr algn="ctr">
              <a:defRPr sz="3000">
                <a:solidFill>
                  <a:srgbClr val="000000"/>
                </a:solidFill>
                <a:latin typeface="Helvetica Light"/>
                <a:ea typeface="Helvetica Light"/>
                <a:cs typeface="Helvetica Light"/>
                <a:sym typeface="Helvetica Light"/>
              </a:defRPr>
            </a:pPr>
            <a:endParaRPr sz="1500"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0_Custom Layout">
    <p:spTree>
      <p:nvGrpSpPr>
        <p:cNvPr id="1" name=""/>
        <p:cNvGrpSpPr/>
        <p:nvPr/>
      </p:nvGrpSpPr>
      <p:grpSpPr>
        <a:xfrm>
          <a:off x="0" y="0"/>
          <a:ext cx="0" cy="0"/>
          <a:chOff x="0" y="0"/>
          <a:chExt cx="0" cy="0"/>
        </a:xfrm>
      </p:grpSpPr>
      <p:sp>
        <p:nvSpPr>
          <p:cNvPr id="3" name="Rectangle 2"/>
          <p:cNvSpPr/>
          <p:nvPr userDrawn="1"/>
        </p:nvSpPr>
        <p:spPr>
          <a:xfrm>
            <a:off x="0" y="3429000"/>
            <a:ext cx="6096001" cy="3429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Picture Placeholder 4" title="Decorative"/>
          <p:cNvSpPr>
            <a:spLocks noGrp="1"/>
          </p:cNvSpPr>
          <p:nvPr>
            <p:ph type="pic" sz="quarter" idx="10"/>
          </p:nvPr>
        </p:nvSpPr>
        <p:spPr>
          <a:xfrm>
            <a:off x="1" y="0"/>
            <a:ext cx="6096000" cy="3429000"/>
          </a:xfrm>
        </p:spPr>
        <p:txBody>
          <a:bodyPr/>
          <a:lstStyle/>
          <a:p>
            <a:r>
              <a:rPr lang="en-US"/>
              <a:t>Click icon to add picture</a:t>
            </a:r>
            <a:endParaRPr lang="en-US" dirty="0"/>
          </a:p>
        </p:txBody>
      </p:sp>
      <p:sp>
        <p:nvSpPr>
          <p:cNvPr id="2" name="Title 1"/>
          <p:cNvSpPr>
            <a:spLocks noGrp="1"/>
          </p:cNvSpPr>
          <p:nvPr>
            <p:ph type="title"/>
          </p:nvPr>
        </p:nvSpPr>
        <p:spPr>
          <a:xfrm>
            <a:off x="6987825" y="1190909"/>
            <a:ext cx="4554008" cy="1325563"/>
          </a:xfrm>
        </p:spPr>
        <p:txBody>
          <a:bodyPr lIns="0" anchor="b">
            <a:normAutofit/>
          </a:bodyPr>
          <a:lstStyle>
            <a:lvl1pPr algn="l">
              <a:defRPr sz="4000">
                <a:latin typeface="+mj-lt"/>
              </a:defRPr>
            </a:lvl1pPr>
          </a:lstStyle>
          <a:p>
            <a:r>
              <a:rPr lang="en-US"/>
              <a:t>Click to edit Master title style</a:t>
            </a:r>
            <a:endParaRPr lang="en-US" dirty="0"/>
          </a:p>
        </p:txBody>
      </p:sp>
      <p:sp>
        <p:nvSpPr>
          <p:cNvPr id="9" name="Text Placeholder 6"/>
          <p:cNvSpPr>
            <a:spLocks noGrp="1"/>
          </p:cNvSpPr>
          <p:nvPr>
            <p:ph type="body" sz="quarter" idx="14" hasCustomPrompt="1"/>
          </p:nvPr>
        </p:nvSpPr>
        <p:spPr>
          <a:xfrm>
            <a:off x="6997253" y="2516138"/>
            <a:ext cx="4544580" cy="382749"/>
          </a:xfrm>
        </p:spPr>
        <p:txBody>
          <a:bodyPr vert="horz" lIns="0" tIns="45720" rIns="91440" bIns="45720" rtlCol="0" anchor="b">
            <a:normAutofit/>
          </a:bodyPr>
          <a:lstStyle>
            <a:lvl1pPr>
              <a:defRPr lang="en-US" sz="1600" b="1" dirty="0">
                <a:latin typeface="+mj-lt"/>
              </a:defRPr>
            </a:lvl1pPr>
          </a:lstStyle>
          <a:p>
            <a:pPr marL="0" lvl="0" indent="0">
              <a:buNone/>
            </a:pPr>
            <a:r>
              <a:rPr lang="en-US" dirty="0"/>
              <a:t>Click to add title here</a:t>
            </a:r>
            <a:endParaRPr lang="en-US" dirty="0"/>
          </a:p>
        </p:txBody>
      </p:sp>
      <p:sp>
        <p:nvSpPr>
          <p:cNvPr id="10" name="Text Placeholder 3"/>
          <p:cNvSpPr>
            <a:spLocks noGrp="1"/>
          </p:cNvSpPr>
          <p:nvPr>
            <p:ph type="body" sz="quarter" idx="16"/>
          </p:nvPr>
        </p:nvSpPr>
        <p:spPr>
          <a:xfrm>
            <a:off x="6997253" y="2920422"/>
            <a:ext cx="4544580" cy="3226378"/>
          </a:xfrm>
        </p:spPr>
        <p:txBody>
          <a:bodyPr lIns="0" tIns="72000">
            <a:normAutofit/>
          </a:bodyPr>
          <a:lstStyle>
            <a:lvl1pPr>
              <a:defRPr sz="1400"/>
            </a:lvl1pPr>
            <a:lvl2pPr>
              <a:defRPr sz="1200"/>
            </a:lvl2pPr>
            <a:lvl3pPr>
              <a:defRPr sz="1100"/>
            </a:lvl3pPr>
            <a:lvl4pPr>
              <a:defRPr sz="1050"/>
            </a:lvl4pPr>
            <a:lvl5pPr>
              <a:defRPr sz="1050"/>
            </a:lvl5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dirty="0"/>
          </a:p>
        </p:txBody>
      </p:sp>
      <p:sp>
        <p:nvSpPr>
          <p:cNvPr id="4" name="Text Placeholder 3"/>
          <p:cNvSpPr>
            <a:spLocks noGrp="1"/>
          </p:cNvSpPr>
          <p:nvPr>
            <p:ph type="body" sz="quarter" idx="15"/>
          </p:nvPr>
        </p:nvSpPr>
        <p:spPr>
          <a:xfrm>
            <a:off x="838199" y="3606800"/>
            <a:ext cx="4927601" cy="2540000"/>
          </a:xfrm>
        </p:spPr>
        <p:txBody>
          <a:bodyPr lIns="0" tIns="72000">
            <a:normAutofit/>
          </a:bodyPr>
          <a:lstStyle>
            <a:lvl1pPr>
              <a:defRPr sz="2800">
                <a:solidFill>
                  <a:schemeClr val="bg1"/>
                </a:solidFill>
              </a:defRPr>
            </a:lvl1pPr>
            <a:lvl2pPr>
              <a:defRPr sz="2400">
                <a:solidFill>
                  <a:schemeClr val="bg1"/>
                </a:solidFill>
              </a:defRPr>
            </a:lvl2pPr>
            <a:lvl3pPr>
              <a:defRPr sz="20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1_Custom Layout">
    <p:spTree>
      <p:nvGrpSpPr>
        <p:cNvPr id="1" name=""/>
        <p:cNvGrpSpPr/>
        <p:nvPr/>
      </p:nvGrpSpPr>
      <p:grpSpPr>
        <a:xfrm>
          <a:off x="0" y="0"/>
          <a:ext cx="0" cy="0"/>
          <a:chOff x="0" y="0"/>
          <a:chExt cx="0" cy="0"/>
        </a:xfrm>
      </p:grpSpPr>
      <p:sp>
        <p:nvSpPr>
          <p:cNvPr id="7" name="Picture Placeholder 4" title="Decorative"/>
          <p:cNvSpPr>
            <a:spLocks noGrp="1"/>
          </p:cNvSpPr>
          <p:nvPr>
            <p:ph type="pic" sz="quarter" idx="16"/>
          </p:nvPr>
        </p:nvSpPr>
        <p:spPr>
          <a:xfrm>
            <a:off x="0" y="0"/>
            <a:ext cx="3708400" cy="6853712"/>
          </a:xfrm>
          <a:solidFill>
            <a:schemeClr val="bg1">
              <a:lumMod val="95000"/>
            </a:schemeClr>
          </a:solidFill>
        </p:spPr>
        <p:txBody>
          <a:bodyPr/>
          <a:lstStyle/>
          <a:p>
            <a:r>
              <a:rPr lang="en-US"/>
              <a:t>Click icon to add picture</a:t>
            </a:r>
            <a:endParaRPr lang="en-US" dirty="0"/>
          </a:p>
        </p:txBody>
      </p:sp>
      <p:sp>
        <p:nvSpPr>
          <p:cNvPr id="11" name="Rectangle 10" title="Decorative"/>
          <p:cNvSpPr/>
          <p:nvPr userDrawn="1"/>
        </p:nvSpPr>
        <p:spPr>
          <a:xfrm>
            <a:off x="3708400" y="0"/>
            <a:ext cx="47752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4252921" y="936980"/>
            <a:ext cx="3686159" cy="1466055"/>
          </a:xfrm>
        </p:spPr>
        <p:txBody>
          <a:bodyPr lIns="0" anchor="t">
            <a:normAutofit/>
          </a:bodyPr>
          <a:lstStyle>
            <a:lvl1pPr algn="l">
              <a:defRPr sz="4000">
                <a:solidFill>
                  <a:schemeClr val="bg1"/>
                </a:solidFill>
                <a:latin typeface="+mj-lt"/>
              </a:defRPr>
            </a:lvl1pPr>
          </a:lstStyle>
          <a:p>
            <a:r>
              <a:rPr lang="en-US"/>
              <a:t>Click to edit Master title style</a:t>
            </a:r>
            <a:endParaRPr lang="en-US" dirty="0"/>
          </a:p>
        </p:txBody>
      </p:sp>
      <p:sp>
        <p:nvSpPr>
          <p:cNvPr id="8" name="Text Placeholder 6"/>
          <p:cNvSpPr>
            <a:spLocks noGrp="1"/>
          </p:cNvSpPr>
          <p:nvPr>
            <p:ph type="body" sz="quarter" idx="12" hasCustomPrompt="1"/>
          </p:nvPr>
        </p:nvSpPr>
        <p:spPr>
          <a:xfrm>
            <a:off x="4252988" y="2407322"/>
            <a:ext cx="3686025" cy="382749"/>
          </a:xfrm>
        </p:spPr>
        <p:txBody>
          <a:bodyPr lIns="0" anchor="b">
            <a:normAutofit/>
          </a:bodyPr>
          <a:lstStyle>
            <a:lvl1pPr marL="0" indent="0">
              <a:buNone/>
              <a:defRPr sz="1600" b="1">
                <a:solidFill>
                  <a:schemeClr val="bg1"/>
                </a:solidFill>
                <a:latin typeface="+mj-lt"/>
                <a:cs typeface="Arial" panose="020B0604020202020204" pitchFamily="34" charset="0"/>
              </a:defRPr>
            </a:lvl1pPr>
          </a:lstStyle>
          <a:p>
            <a:pPr lvl="0"/>
            <a:r>
              <a:rPr lang="en-US" dirty="0"/>
              <a:t>Click to add title here</a:t>
            </a:r>
            <a:endParaRPr lang="en-US" dirty="0"/>
          </a:p>
        </p:txBody>
      </p:sp>
      <p:sp>
        <p:nvSpPr>
          <p:cNvPr id="4" name="Text Placeholder 3"/>
          <p:cNvSpPr>
            <a:spLocks noGrp="1"/>
          </p:cNvSpPr>
          <p:nvPr>
            <p:ph type="body" sz="quarter" idx="15"/>
          </p:nvPr>
        </p:nvSpPr>
        <p:spPr>
          <a:xfrm>
            <a:off x="4252921" y="2811606"/>
            <a:ext cx="3686159" cy="3044825"/>
          </a:xfrm>
        </p:spPr>
        <p:txBody>
          <a:bodyPr lIns="0" tIns="72000">
            <a:normAutofit/>
          </a:bodyPr>
          <a:lstStyle>
            <a:lvl1pPr>
              <a:defRPr sz="1400">
                <a:solidFill>
                  <a:schemeClr val="bg1"/>
                </a:solidFill>
              </a:defRPr>
            </a:lvl1pPr>
            <a:lvl2pPr>
              <a:defRPr sz="1200">
                <a:solidFill>
                  <a:schemeClr val="bg1"/>
                </a:solidFill>
              </a:defRPr>
            </a:lvl2pPr>
            <a:lvl3pPr>
              <a:defRPr sz="1100">
                <a:solidFill>
                  <a:schemeClr val="bg1"/>
                </a:solidFill>
              </a:defRPr>
            </a:lvl3pPr>
            <a:lvl4pPr>
              <a:defRPr sz="1050">
                <a:solidFill>
                  <a:schemeClr val="bg1"/>
                </a:solidFill>
              </a:defRPr>
            </a:lvl4pPr>
            <a:lvl5pPr>
              <a:defRPr sz="1050">
                <a:solidFill>
                  <a:schemeClr val="bg1"/>
                </a:solidFill>
              </a:defRPr>
            </a:lvl5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dirty="0"/>
          </a:p>
        </p:txBody>
      </p:sp>
      <p:sp>
        <p:nvSpPr>
          <p:cNvPr id="12" name="Picture Placeholder 4" title="Decorative"/>
          <p:cNvSpPr>
            <a:spLocks noGrp="1"/>
          </p:cNvSpPr>
          <p:nvPr>
            <p:ph type="pic" sz="quarter" idx="17"/>
          </p:nvPr>
        </p:nvSpPr>
        <p:spPr>
          <a:xfrm>
            <a:off x="8483600" y="0"/>
            <a:ext cx="3708400" cy="6853712"/>
          </a:xfrm>
          <a:solidFill>
            <a:schemeClr val="bg1">
              <a:lumMod val="95000"/>
            </a:schemeClr>
          </a:solidFill>
        </p:spPr>
        <p:txBody>
          <a:bodyPr/>
          <a:lstStyle/>
          <a:p>
            <a:r>
              <a:rPr lang="en-US"/>
              <a:t>Click icon to add picture</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Title Slide with Image">
    <p:spTree>
      <p:nvGrpSpPr>
        <p:cNvPr id="1" name=""/>
        <p:cNvGrpSpPr/>
        <p:nvPr/>
      </p:nvGrpSpPr>
      <p:grpSpPr>
        <a:xfrm>
          <a:off x="0" y="0"/>
          <a:ext cx="0" cy="0"/>
          <a:chOff x="0" y="0"/>
          <a:chExt cx="0" cy="0"/>
        </a:xfrm>
      </p:grpSpPr>
      <p:sp>
        <p:nvSpPr>
          <p:cNvPr id="7" name="Picture Placeholder 4" title="Decorative"/>
          <p:cNvSpPr>
            <a:spLocks noGrp="1"/>
          </p:cNvSpPr>
          <p:nvPr>
            <p:ph type="pic" sz="quarter" idx="10"/>
          </p:nvPr>
        </p:nvSpPr>
        <p:spPr>
          <a:xfrm>
            <a:off x="0" y="4288"/>
            <a:ext cx="12192000" cy="6853712"/>
          </a:xfrm>
          <a:solidFill>
            <a:schemeClr val="bg1">
              <a:lumMod val="95000"/>
            </a:schemeClr>
          </a:solidFill>
        </p:spPr>
        <p:txBody>
          <a:bodyPr/>
          <a:lstStyle/>
          <a:p>
            <a:r>
              <a:rPr lang="en-US"/>
              <a:t>Click icon to add picture</a:t>
            </a:r>
            <a:endParaRPr lang="en-US" dirty="0"/>
          </a:p>
        </p:txBody>
      </p:sp>
      <p:sp>
        <p:nvSpPr>
          <p:cNvPr id="6" name="Title 1"/>
          <p:cNvSpPr>
            <a:spLocks noGrp="1"/>
          </p:cNvSpPr>
          <p:nvPr>
            <p:ph type="title" hasCustomPrompt="1"/>
          </p:nvPr>
        </p:nvSpPr>
        <p:spPr>
          <a:xfrm>
            <a:off x="838199" y="2002421"/>
            <a:ext cx="7252505" cy="891250"/>
          </a:xfrm>
        </p:spPr>
        <p:txBody>
          <a:bodyPr anchor="t">
            <a:noAutofit/>
          </a:bodyPr>
          <a:lstStyle>
            <a:lvl1pPr>
              <a:defRPr sz="5000" b="1">
                <a:solidFill>
                  <a:schemeClr val="bg1"/>
                </a:solidFill>
                <a:latin typeface="+mj-lt"/>
              </a:defRPr>
            </a:lvl1pPr>
          </a:lstStyle>
          <a:p>
            <a:r>
              <a:rPr lang="en-US" dirty="0"/>
              <a:t>THANK YOU</a:t>
            </a:r>
            <a:endParaRPr lang="en-US" dirty="0"/>
          </a:p>
        </p:txBody>
      </p:sp>
      <p:sp>
        <p:nvSpPr>
          <p:cNvPr id="13" name="Text Placeholder 12"/>
          <p:cNvSpPr>
            <a:spLocks noGrp="1"/>
          </p:cNvSpPr>
          <p:nvPr>
            <p:ph type="body" sz="quarter" idx="14" hasCustomPrompt="1"/>
          </p:nvPr>
        </p:nvSpPr>
        <p:spPr>
          <a:xfrm>
            <a:off x="838200" y="3090444"/>
            <a:ext cx="7252504" cy="338549"/>
          </a:xfrm>
        </p:spPr>
        <p:txBody>
          <a:bodyPr>
            <a:normAutofit/>
          </a:bodyPr>
          <a:lstStyle>
            <a:lvl1pPr marL="0" indent="0">
              <a:buNone/>
              <a:defRPr sz="1600" spc="300">
                <a:solidFill>
                  <a:schemeClr val="bg1"/>
                </a:solidFill>
                <a:latin typeface="+mn-lt"/>
                <a:cs typeface="Arial" panose="020B0604020202020204" pitchFamily="34" charset="0"/>
              </a:defRPr>
            </a:lvl1pPr>
          </a:lstStyle>
          <a:p>
            <a:pPr lvl="0"/>
            <a:r>
              <a:rPr lang="en-US" dirty="0"/>
              <a:t>WWW.WEBSITENAME.COM</a:t>
            </a:r>
            <a:endParaRPr lang="en-US" dirty="0"/>
          </a:p>
        </p:txBody>
      </p:sp>
      <p:sp>
        <p:nvSpPr>
          <p:cNvPr id="5" name="Shape 62" title="Decorative"/>
          <p:cNvSpPr/>
          <p:nvPr userDrawn="1"/>
        </p:nvSpPr>
        <p:spPr>
          <a:xfrm rot="16200000" flipV="1">
            <a:off x="1918496" y="1819845"/>
            <a:ext cx="1" cy="2188805"/>
          </a:xfrm>
          <a:prstGeom prst="line">
            <a:avLst/>
          </a:prstGeom>
          <a:ln w="76200">
            <a:solidFill>
              <a:schemeClr val="accent1">
                <a:lumMod val="60000"/>
                <a:lumOff val="40000"/>
              </a:schemeClr>
            </a:solidFill>
            <a:miter lim="400000"/>
          </a:ln>
        </p:spPr>
        <p:txBody>
          <a:bodyPr lIns="19050" tIns="19050" rIns="19050" bIns="19050" anchor="ctr"/>
          <a:lstStyle/>
          <a:p>
            <a:pPr algn="ctr">
              <a:defRPr sz="3000">
                <a:solidFill>
                  <a:srgbClr val="000000"/>
                </a:solidFill>
                <a:latin typeface="Helvetica Light"/>
                <a:ea typeface="Helvetica Light"/>
                <a:cs typeface="Helvetica Light"/>
                <a:sym typeface="Helvetica Light"/>
              </a:defRPr>
            </a:pPr>
            <a:endParaRPr sz="1500"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2_Custom Layout">
    <p:spTree>
      <p:nvGrpSpPr>
        <p:cNvPr id="1" name=""/>
        <p:cNvGrpSpPr/>
        <p:nvPr/>
      </p:nvGrpSpPr>
      <p:grpSpPr>
        <a:xfrm>
          <a:off x="0" y="0"/>
          <a:ext cx="0" cy="0"/>
          <a:chOff x="0" y="0"/>
          <a:chExt cx="0" cy="0"/>
        </a:xfrm>
      </p:grpSpPr>
      <p:sp>
        <p:nvSpPr>
          <p:cNvPr id="12" name="Rectangle 11" title="Decorative"/>
          <p:cNvSpPr/>
          <p:nvPr userDrawn="1"/>
        </p:nvSpPr>
        <p:spPr>
          <a:xfrm>
            <a:off x="8181847" y="0"/>
            <a:ext cx="401015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title="Decorative"/>
          <p:cNvSpPr/>
          <p:nvPr userDrawn="1"/>
        </p:nvSpPr>
        <p:spPr>
          <a:xfrm>
            <a:off x="4171694" y="0"/>
            <a:ext cx="401015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 Placeholder 6"/>
          <p:cNvSpPr>
            <a:spLocks noGrp="1"/>
          </p:cNvSpPr>
          <p:nvPr>
            <p:ph type="body" sz="quarter" idx="12" hasCustomPrompt="1"/>
          </p:nvPr>
        </p:nvSpPr>
        <p:spPr>
          <a:xfrm>
            <a:off x="4333757" y="1680547"/>
            <a:ext cx="3686025" cy="382749"/>
          </a:xfrm>
        </p:spPr>
        <p:txBody>
          <a:bodyPr lIns="0" anchor="b">
            <a:normAutofit/>
          </a:bodyPr>
          <a:lstStyle>
            <a:lvl1pPr marL="0" indent="0">
              <a:buNone/>
              <a:defRPr sz="1600" b="1">
                <a:solidFill>
                  <a:schemeClr val="bg1"/>
                </a:solidFill>
                <a:latin typeface="+mj-lt"/>
                <a:cs typeface="Arial" panose="020B0604020202020204" pitchFamily="34" charset="0"/>
              </a:defRPr>
            </a:lvl1pPr>
          </a:lstStyle>
          <a:p>
            <a:pPr lvl="0"/>
            <a:r>
              <a:rPr lang="en-US" dirty="0"/>
              <a:t>Click to add title here</a:t>
            </a:r>
            <a:endParaRPr lang="en-US" dirty="0"/>
          </a:p>
        </p:txBody>
      </p:sp>
      <p:sp>
        <p:nvSpPr>
          <p:cNvPr id="9" name="Text Placeholder 6"/>
          <p:cNvSpPr>
            <a:spLocks noGrp="1"/>
          </p:cNvSpPr>
          <p:nvPr>
            <p:ph type="body" sz="quarter" idx="14" hasCustomPrompt="1"/>
          </p:nvPr>
        </p:nvSpPr>
        <p:spPr>
          <a:xfrm>
            <a:off x="8375228" y="1680547"/>
            <a:ext cx="3658010" cy="382749"/>
          </a:xfrm>
        </p:spPr>
        <p:txBody>
          <a:bodyPr vert="horz" lIns="0" tIns="45720" rIns="91440" bIns="45720" rtlCol="0" anchor="b">
            <a:normAutofit/>
          </a:bodyPr>
          <a:lstStyle>
            <a:lvl1pPr marL="0" indent="0">
              <a:buNone/>
              <a:defRPr lang="en-US" sz="1600" b="1" dirty="0">
                <a:solidFill>
                  <a:schemeClr val="bg1"/>
                </a:solidFill>
                <a:latin typeface="+mj-lt"/>
              </a:defRPr>
            </a:lvl1pPr>
          </a:lstStyle>
          <a:p>
            <a:pPr marL="228600" lvl="0" indent="-228600"/>
            <a:r>
              <a:rPr lang="en-US" dirty="0"/>
              <a:t>Click to add title here</a:t>
            </a:r>
            <a:endParaRPr lang="en-US" dirty="0"/>
          </a:p>
        </p:txBody>
      </p:sp>
      <p:sp>
        <p:nvSpPr>
          <p:cNvPr id="4" name="Text Placeholder 3"/>
          <p:cNvSpPr>
            <a:spLocks noGrp="1"/>
          </p:cNvSpPr>
          <p:nvPr>
            <p:ph type="body" sz="quarter" idx="15"/>
          </p:nvPr>
        </p:nvSpPr>
        <p:spPr>
          <a:xfrm>
            <a:off x="4333454" y="2084831"/>
            <a:ext cx="3686159" cy="3044825"/>
          </a:xfrm>
        </p:spPr>
        <p:txBody>
          <a:bodyPr lIns="0" tIns="72000">
            <a:normAutofit/>
          </a:bodyPr>
          <a:lstStyle>
            <a:lvl1pPr>
              <a:defRPr sz="1400">
                <a:solidFill>
                  <a:schemeClr val="bg1"/>
                </a:solidFill>
              </a:defRPr>
            </a:lvl1pPr>
            <a:lvl2pPr>
              <a:defRPr sz="1200">
                <a:solidFill>
                  <a:schemeClr val="bg1"/>
                </a:solidFill>
              </a:defRPr>
            </a:lvl2pPr>
            <a:lvl3pPr>
              <a:defRPr sz="1100">
                <a:solidFill>
                  <a:schemeClr val="bg1"/>
                </a:solidFill>
              </a:defRPr>
            </a:lvl3pPr>
            <a:lvl4pPr>
              <a:defRPr sz="1050">
                <a:solidFill>
                  <a:schemeClr val="bg1"/>
                </a:solidFill>
              </a:defRPr>
            </a:lvl4pPr>
            <a:lvl5pPr>
              <a:defRPr sz="1050">
                <a:solidFill>
                  <a:schemeClr val="bg1"/>
                </a:solidFill>
              </a:defRPr>
            </a:lvl5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dirty="0"/>
          </a:p>
        </p:txBody>
      </p:sp>
      <p:sp>
        <p:nvSpPr>
          <p:cNvPr id="10" name="Text Placeholder 3"/>
          <p:cNvSpPr>
            <a:spLocks noGrp="1"/>
          </p:cNvSpPr>
          <p:nvPr>
            <p:ph type="body" sz="quarter" idx="16"/>
          </p:nvPr>
        </p:nvSpPr>
        <p:spPr>
          <a:xfrm>
            <a:off x="8375228" y="2084831"/>
            <a:ext cx="3658010" cy="3044825"/>
          </a:xfrm>
        </p:spPr>
        <p:txBody>
          <a:bodyPr lIns="0" tIns="72000">
            <a:normAutofit/>
          </a:bodyPr>
          <a:lstStyle>
            <a:lvl1pPr>
              <a:defRPr sz="1400">
                <a:solidFill>
                  <a:schemeClr val="bg1"/>
                </a:solidFill>
              </a:defRPr>
            </a:lvl1pPr>
            <a:lvl2pPr>
              <a:defRPr sz="1200">
                <a:solidFill>
                  <a:schemeClr val="bg1"/>
                </a:solidFill>
              </a:defRPr>
            </a:lvl2pPr>
            <a:lvl3pPr>
              <a:defRPr sz="1100">
                <a:solidFill>
                  <a:schemeClr val="bg1"/>
                </a:solidFill>
              </a:defRPr>
            </a:lvl3pPr>
            <a:lvl4pPr>
              <a:defRPr sz="1050">
                <a:solidFill>
                  <a:schemeClr val="bg1"/>
                </a:solidFill>
              </a:defRPr>
            </a:lvl4pPr>
            <a:lvl5pPr>
              <a:defRPr sz="1050">
                <a:solidFill>
                  <a:schemeClr val="bg1"/>
                </a:solidFill>
              </a:defRPr>
            </a:lvl5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dirty="0"/>
          </a:p>
        </p:txBody>
      </p:sp>
      <p:sp>
        <p:nvSpPr>
          <p:cNvPr id="11" name="Title 1"/>
          <p:cNvSpPr>
            <a:spLocks noGrp="1"/>
          </p:cNvSpPr>
          <p:nvPr>
            <p:ph type="title"/>
          </p:nvPr>
        </p:nvSpPr>
        <p:spPr>
          <a:xfrm>
            <a:off x="403410" y="1670007"/>
            <a:ext cx="3686159" cy="1466055"/>
          </a:xfrm>
        </p:spPr>
        <p:txBody>
          <a:bodyPr lIns="0" anchor="t">
            <a:normAutofit/>
          </a:bodyPr>
          <a:lstStyle>
            <a:lvl1pPr algn="l">
              <a:defRPr sz="4000">
                <a:solidFill>
                  <a:schemeClr val="tx1"/>
                </a:solidFill>
                <a:latin typeface="+mj-lt"/>
              </a:defRPr>
            </a:lvl1pPr>
          </a:lstStyle>
          <a:p>
            <a:r>
              <a:rPr lang="en-US"/>
              <a:t>Click to edit Master title style</a:t>
            </a:r>
            <a:endParaRPr 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3_Custom Layout">
    <p:spTree>
      <p:nvGrpSpPr>
        <p:cNvPr id="1" name=""/>
        <p:cNvGrpSpPr/>
        <p:nvPr/>
      </p:nvGrpSpPr>
      <p:grpSpPr>
        <a:xfrm>
          <a:off x="0" y="0"/>
          <a:ext cx="0" cy="0"/>
          <a:chOff x="0" y="0"/>
          <a:chExt cx="0" cy="0"/>
        </a:xfrm>
      </p:grpSpPr>
      <p:sp>
        <p:nvSpPr>
          <p:cNvPr id="6" name="Picture Placeholder 5" title="Decorative"/>
          <p:cNvSpPr>
            <a:spLocks noGrp="1"/>
          </p:cNvSpPr>
          <p:nvPr>
            <p:ph type="pic" sz="quarter" idx="17"/>
          </p:nvPr>
        </p:nvSpPr>
        <p:spPr>
          <a:xfrm>
            <a:off x="0" y="0"/>
            <a:ext cx="12192000" cy="3408892"/>
          </a:xfrm>
        </p:spPr>
        <p:txBody>
          <a:bodyPr/>
          <a:lstStyle/>
          <a:p>
            <a:r>
              <a:rPr lang="en-US"/>
              <a:t>Click icon to add picture</a:t>
            </a:r>
            <a:endParaRPr lang="en-US" dirty="0"/>
          </a:p>
        </p:txBody>
      </p:sp>
      <p:sp>
        <p:nvSpPr>
          <p:cNvPr id="11" name="Title 1" title="Decorative"/>
          <p:cNvSpPr txBox="1"/>
          <p:nvPr userDrawn="1"/>
        </p:nvSpPr>
        <p:spPr>
          <a:xfrm>
            <a:off x="-1" y="3408891"/>
            <a:ext cx="12203575" cy="3449109"/>
          </a:xfrm>
          <a:prstGeom prst="rect">
            <a:avLst/>
          </a:prstGeom>
          <a:solidFill>
            <a:schemeClr val="accent1"/>
          </a:solidFill>
        </p:spPr>
        <p:txBody>
          <a:bodyPr vert="horz" lIns="0" tIns="45720" rIns="324000" bIns="45720" rtlCol="0" anchor="ctr">
            <a:normAutofit/>
          </a:bodyPr>
          <a:lstStyle>
            <a:lvl1pPr algn="r">
              <a:lnSpc>
                <a:spcPct val="90000"/>
              </a:lnSpc>
              <a:spcBef>
                <a:spcPct val="0"/>
              </a:spcBef>
              <a:buNone/>
              <a:defRPr sz="4000" b="1" i="0" spc="-150">
                <a:solidFill>
                  <a:schemeClr val="tx2"/>
                </a:solidFill>
                <a:latin typeface="Constantia" panose="02030602050306030303" pitchFamily="18" charset="0"/>
                <a:ea typeface="+mj-ea"/>
                <a:cs typeface="Gill Sans" panose="020B0502020104020203" pitchFamily="34" charset="-79"/>
              </a:defRPr>
            </a:lvl1pPr>
          </a:lstStyle>
          <a:p>
            <a:pPr lvl="0"/>
            <a:endParaRPr lang="en-US" dirty="0"/>
          </a:p>
        </p:txBody>
      </p:sp>
      <p:sp>
        <p:nvSpPr>
          <p:cNvPr id="8" name="Text Placeholder 6"/>
          <p:cNvSpPr>
            <a:spLocks noGrp="1"/>
          </p:cNvSpPr>
          <p:nvPr>
            <p:ph type="body" sz="quarter" idx="12" hasCustomPrompt="1"/>
          </p:nvPr>
        </p:nvSpPr>
        <p:spPr>
          <a:xfrm>
            <a:off x="4568750" y="3666354"/>
            <a:ext cx="3448800" cy="382749"/>
          </a:xfrm>
        </p:spPr>
        <p:txBody>
          <a:bodyPr lIns="0" anchor="b">
            <a:normAutofit/>
          </a:bodyPr>
          <a:lstStyle>
            <a:lvl1pPr marL="0" indent="0">
              <a:buNone/>
              <a:defRPr sz="1600" b="1">
                <a:solidFill>
                  <a:schemeClr val="bg1"/>
                </a:solidFill>
                <a:latin typeface="+mj-lt"/>
                <a:cs typeface="Arial" panose="020B0604020202020204" pitchFamily="34" charset="0"/>
              </a:defRPr>
            </a:lvl1pPr>
          </a:lstStyle>
          <a:p>
            <a:pPr lvl="0"/>
            <a:r>
              <a:rPr lang="en-US" dirty="0"/>
              <a:t>Click to add title here</a:t>
            </a:r>
            <a:endParaRPr lang="en-US" dirty="0"/>
          </a:p>
        </p:txBody>
      </p:sp>
      <p:sp>
        <p:nvSpPr>
          <p:cNvPr id="9" name="Text Placeholder 6"/>
          <p:cNvSpPr>
            <a:spLocks noGrp="1"/>
          </p:cNvSpPr>
          <p:nvPr>
            <p:ph type="body" sz="quarter" idx="14" hasCustomPrompt="1"/>
          </p:nvPr>
        </p:nvSpPr>
        <p:spPr>
          <a:xfrm>
            <a:off x="8254055" y="3666354"/>
            <a:ext cx="3450265" cy="382749"/>
          </a:xfrm>
        </p:spPr>
        <p:txBody>
          <a:bodyPr vert="horz" lIns="0" tIns="45720" rIns="91440" bIns="45720" rtlCol="0" anchor="b">
            <a:normAutofit/>
          </a:bodyPr>
          <a:lstStyle>
            <a:lvl1pPr marL="0" indent="0">
              <a:buNone/>
              <a:defRPr lang="en-US" sz="1600" b="1" dirty="0">
                <a:solidFill>
                  <a:schemeClr val="bg1"/>
                </a:solidFill>
                <a:latin typeface="+mj-lt"/>
              </a:defRPr>
            </a:lvl1pPr>
          </a:lstStyle>
          <a:p>
            <a:pPr marL="228600" lvl="0" indent="-228600"/>
            <a:r>
              <a:rPr lang="en-US" dirty="0"/>
              <a:t>Click to add title here</a:t>
            </a:r>
            <a:endParaRPr lang="en-US" dirty="0"/>
          </a:p>
        </p:txBody>
      </p:sp>
      <p:sp>
        <p:nvSpPr>
          <p:cNvPr id="4" name="Text Placeholder 3"/>
          <p:cNvSpPr>
            <a:spLocks noGrp="1"/>
          </p:cNvSpPr>
          <p:nvPr>
            <p:ph type="body" sz="quarter" idx="15"/>
          </p:nvPr>
        </p:nvSpPr>
        <p:spPr>
          <a:xfrm>
            <a:off x="4568447" y="4070639"/>
            <a:ext cx="3448800" cy="2253961"/>
          </a:xfrm>
        </p:spPr>
        <p:txBody>
          <a:bodyPr lIns="0" tIns="72000">
            <a:normAutofit/>
          </a:bodyPr>
          <a:lstStyle>
            <a:lvl1pPr>
              <a:defRPr sz="1400">
                <a:solidFill>
                  <a:schemeClr val="bg1"/>
                </a:solidFill>
              </a:defRPr>
            </a:lvl1pPr>
            <a:lvl2pPr>
              <a:defRPr sz="1200">
                <a:solidFill>
                  <a:schemeClr val="bg1"/>
                </a:solidFill>
              </a:defRPr>
            </a:lvl2pPr>
            <a:lvl3pPr>
              <a:defRPr sz="1100">
                <a:solidFill>
                  <a:schemeClr val="bg1"/>
                </a:solidFill>
              </a:defRPr>
            </a:lvl3pPr>
            <a:lvl4pPr>
              <a:defRPr sz="1050">
                <a:solidFill>
                  <a:schemeClr val="bg1"/>
                </a:solidFill>
              </a:defRPr>
            </a:lvl4pPr>
            <a:lvl5pPr>
              <a:defRPr sz="1050">
                <a:solidFill>
                  <a:schemeClr val="bg1"/>
                </a:solidFill>
              </a:defRPr>
            </a:lvl5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dirty="0"/>
          </a:p>
        </p:txBody>
      </p:sp>
      <p:sp>
        <p:nvSpPr>
          <p:cNvPr id="10" name="Text Placeholder 3"/>
          <p:cNvSpPr>
            <a:spLocks noGrp="1"/>
          </p:cNvSpPr>
          <p:nvPr>
            <p:ph type="body" sz="quarter" idx="16"/>
          </p:nvPr>
        </p:nvSpPr>
        <p:spPr>
          <a:xfrm>
            <a:off x="8254055" y="4070639"/>
            <a:ext cx="3450265" cy="2253961"/>
          </a:xfrm>
        </p:spPr>
        <p:txBody>
          <a:bodyPr lIns="0" tIns="72000">
            <a:normAutofit/>
          </a:bodyPr>
          <a:lstStyle>
            <a:lvl1pPr>
              <a:defRPr sz="1400">
                <a:solidFill>
                  <a:schemeClr val="bg1"/>
                </a:solidFill>
              </a:defRPr>
            </a:lvl1pPr>
            <a:lvl2pPr>
              <a:defRPr sz="1200">
                <a:solidFill>
                  <a:schemeClr val="bg1"/>
                </a:solidFill>
              </a:defRPr>
            </a:lvl2pPr>
            <a:lvl3pPr>
              <a:defRPr sz="1100">
                <a:solidFill>
                  <a:schemeClr val="bg1"/>
                </a:solidFill>
              </a:defRPr>
            </a:lvl3pPr>
            <a:lvl4pPr>
              <a:defRPr sz="1050">
                <a:solidFill>
                  <a:schemeClr val="bg1"/>
                </a:solidFill>
              </a:defRPr>
            </a:lvl4pPr>
            <a:lvl5pPr>
              <a:defRPr sz="1050">
                <a:solidFill>
                  <a:schemeClr val="bg1"/>
                </a:solidFill>
              </a:defRPr>
            </a:lvl5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dirty="0"/>
          </a:p>
        </p:txBody>
      </p:sp>
      <p:sp>
        <p:nvSpPr>
          <p:cNvPr id="14" name="Title 1"/>
          <p:cNvSpPr>
            <a:spLocks noGrp="1"/>
          </p:cNvSpPr>
          <p:nvPr>
            <p:ph type="title"/>
          </p:nvPr>
        </p:nvSpPr>
        <p:spPr>
          <a:xfrm>
            <a:off x="838200" y="4049104"/>
            <a:ext cx="3136900" cy="2168682"/>
          </a:xfrm>
        </p:spPr>
        <p:txBody>
          <a:bodyPr lIns="0" anchor="ctr">
            <a:normAutofit/>
          </a:bodyPr>
          <a:lstStyle>
            <a:lvl1pPr algn="l">
              <a:defRPr sz="4000">
                <a:solidFill>
                  <a:schemeClr val="bg1"/>
                </a:solidFill>
                <a:latin typeface="+mj-lt"/>
              </a:defRPr>
            </a:lvl1pPr>
          </a:lstStyle>
          <a:p>
            <a:r>
              <a:rPr lang="en-US"/>
              <a:t>Click to edit Master title style</a:t>
            </a:r>
            <a:endParaRPr 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31_Custom Layout">
    <p:spTree>
      <p:nvGrpSpPr>
        <p:cNvPr id="1" name=""/>
        <p:cNvGrpSpPr/>
        <p:nvPr/>
      </p:nvGrpSpPr>
      <p:grpSpPr>
        <a:xfrm>
          <a:off x="0" y="0"/>
          <a:ext cx="0" cy="0"/>
          <a:chOff x="0" y="0"/>
          <a:chExt cx="0" cy="0"/>
        </a:xfrm>
      </p:grpSpPr>
      <p:sp>
        <p:nvSpPr>
          <p:cNvPr id="11" name="Title 1" title="Decorative"/>
          <p:cNvSpPr txBox="1"/>
          <p:nvPr userDrawn="1"/>
        </p:nvSpPr>
        <p:spPr>
          <a:xfrm>
            <a:off x="-1" y="2360141"/>
            <a:ext cx="6096001" cy="4497859"/>
          </a:xfrm>
          <a:prstGeom prst="rect">
            <a:avLst/>
          </a:prstGeom>
          <a:solidFill>
            <a:schemeClr val="accent1"/>
          </a:solidFill>
        </p:spPr>
        <p:txBody>
          <a:bodyPr vert="horz" lIns="0" tIns="45720" rIns="324000" bIns="45720" rtlCol="0" anchor="ctr">
            <a:normAutofit/>
          </a:bodyPr>
          <a:lstStyle>
            <a:lvl1pPr algn="r">
              <a:lnSpc>
                <a:spcPct val="90000"/>
              </a:lnSpc>
              <a:spcBef>
                <a:spcPct val="0"/>
              </a:spcBef>
              <a:buNone/>
              <a:defRPr sz="4000" b="1" i="0" spc="-150">
                <a:solidFill>
                  <a:schemeClr val="tx2"/>
                </a:solidFill>
                <a:latin typeface="Constantia" panose="02030602050306030303" pitchFamily="18" charset="0"/>
                <a:ea typeface="+mj-ea"/>
                <a:cs typeface="Gill Sans" panose="020B0502020104020203" pitchFamily="34" charset="-79"/>
              </a:defRPr>
            </a:lvl1pPr>
          </a:lstStyle>
          <a:p>
            <a:pPr lvl="0"/>
            <a:endParaRPr lang="en-US" dirty="0"/>
          </a:p>
        </p:txBody>
      </p:sp>
      <p:sp>
        <p:nvSpPr>
          <p:cNvPr id="12" name="Title 1" title="Decorative"/>
          <p:cNvSpPr txBox="1"/>
          <p:nvPr userDrawn="1"/>
        </p:nvSpPr>
        <p:spPr>
          <a:xfrm>
            <a:off x="6095999" y="2360141"/>
            <a:ext cx="6096001" cy="4497859"/>
          </a:xfrm>
          <a:prstGeom prst="rect">
            <a:avLst/>
          </a:prstGeom>
          <a:solidFill>
            <a:schemeClr val="accent1">
              <a:lumMod val="60000"/>
              <a:lumOff val="40000"/>
            </a:schemeClr>
          </a:solidFill>
        </p:spPr>
        <p:txBody>
          <a:bodyPr vert="horz" lIns="0" tIns="45720" rIns="324000" bIns="45720" rtlCol="0" anchor="ctr">
            <a:normAutofit/>
          </a:bodyPr>
          <a:lstStyle>
            <a:lvl1pPr algn="r">
              <a:lnSpc>
                <a:spcPct val="90000"/>
              </a:lnSpc>
              <a:spcBef>
                <a:spcPct val="0"/>
              </a:spcBef>
              <a:buNone/>
              <a:defRPr sz="4000" b="1" i="0" spc="-150">
                <a:solidFill>
                  <a:schemeClr val="tx2"/>
                </a:solidFill>
                <a:latin typeface="Constantia" panose="02030602050306030303" pitchFamily="18" charset="0"/>
                <a:ea typeface="+mj-ea"/>
                <a:cs typeface="Gill Sans" panose="020B0502020104020203" pitchFamily="34" charset="-79"/>
              </a:defRPr>
            </a:lvl1pPr>
          </a:lstStyle>
          <a:p>
            <a:pPr lvl="0"/>
            <a:endParaRPr lang="en-US" dirty="0"/>
          </a:p>
        </p:txBody>
      </p:sp>
      <p:sp>
        <p:nvSpPr>
          <p:cNvPr id="8" name="Text Placeholder 6"/>
          <p:cNvSpPr>
            <a:spLocks noGrp="1"/>
          </p:cNvSpPr>
          <p:nvPr>
            <p:ph type="body" sz="quarter" idx="12" hasCustomPrompt="1"/>
          </p:nvPr>
        </p:nvSpPr>
        <p:spPr>
          <a:xfrm>
            <a:off x="877607" y="2962016"/>
            <a:ext cx="4340785" cy="382749"/>
          </a:xfrm>
        </p:spPr>
        <p:txBody>
          <a:bodyPr lIns="0" anchor="b">
            <a:normAutofit/>
          </a:bodyPr>
          <a:lstStyle>
            <a:lvl1pPr marL="0" indent="0">
              <a:buNone/>
              <a:defRPr sz="1600" b="1">
                <a:solidFill>
                  <a:schemeClr val="bg1"/>
                </a:solidFill>
                <a:latin typeface="+mj-lt"/>
                <a:cs typeface="Arial" panose="020B0604020202020204" pitchFamily="34" charset="0"/>
              </a:defRPr>
            </a:lvl1pPr>
          </a:lstStyle>
          <a:p>
            <a:pPr lvl="0"/>
            <a:r>
              <a:rPr lang="en-US" dirty="0"/>
              <a:t>Click to add title here</a:t>
            </a:r>
            <a:endParaRPr lang="en-US" dirty="0"/>
          </a:p>
        </p:txBody>
      </p:sp>
      <p:sp>
        <p:nvSpPr>
          <p:cNvPr id="9" name="Text Placeholder 6"/>
          <p:cNvSpPr>
            <a:spLocks noGrp="1"/>
          </p:cNvSpPr>
          <p:nvPr>
            <p:ph type="body" sz="quarter" idx="14" hasCustomPrompt="1"/>
          </p:nvPr>
        </p:nvSpPr>
        <p:spPr>
          <a:xfrm>
            <a:off x="6972685" y="2962016"/>
            <a:ext cx="4342629" cy="382749"/>
          </a:xfrm>
        </p:spPr>
        <p:txBody>
          <a:bodyPr vert="horz" lIns="0" tIns="45720" rIns="91440" bIns="45720" rtlCol="0" anchor="b">
            <a:normAutofit/>
          </a:bodyPr>
          <a:lstStyle>
            <a:lvl1pPr marL="0" indent="0">
              <a:buNone/>
              <a:defRPr lang="en-US" sz="1600" b="1" dirty="0">
                <a:solidFill>
                  <a:schemeClr val="bg1"/>
                </a:solidFill>
                <a:latin typeface="+mj-lt"/>
              </a:defRPr>
            </a:lvl1pPr>
          </a:lstStyle>
          <a:p>
            <a:pPr marL="228600" lvl="0" indent="-228600"/>
            <a:r>
              <a:rPr lang="en-US" dirty="0"/>
              <a:t>Click to add title here</a:t>
            </a:r>
            <a:endParaRPr lang="en-US" dirty="0"/>
          </a:p>
        </p:txBody>
      </p:sp>
      <p:sp>
        <p:nvSpPr>
          <p:cNvPr id="4" name="Text Placeholder 3"/>
          <p:cNvSpPr>
            <a:spLocks noGrp="1"/>
          </p:cNvSpPr>
          <p:nvPr>
            <p:ph type="body" sz="quarter" idx="15"/>
          </p:nvPr>
        </p:nvSpPr>
        <p:spPr>
          <a:xfrm>
            <a:off x="877607" y="3366301"/>
            <a:ext cx="4340785" cy="2253961"/>
          </a:xfrm>
        </p:spPr>
        <p:txBody>
          <a:bodyPr lIns="0" tIns="72000">
            <a:normAutofit/>
          </a:bodyPr>
          <a:lstStyle>
            <a:lvl1pPr>
              <a:defRPr sz="1400">
                <a:solidFill>
                  <a:schemeClr val="bg1"/>
                </a:solidFill>
              </a:defRPr>
            </a:lvl1pPr>
            <a:lvl2pPr>
              <a:defRPr sz="1200">
                <a:solidFill>
                  <a:schemeClr val="bg1"/>
                </a:solidFill>
              </a:defRPr>
            </a:lvl2pPr>
            <a:lvl3pPr>
              <a:defRPr sz="1100">
                <a:solidFill>
                  <a:schemeClr val="bg1"/>
                </a:solidFill>
              </a:defRPr>
            </a:lvl3pPr>
            <a:lvl4pPr>
              <a:defRPr sz="1050">
                <a:solidFill>
                  <a:schemeClr val="bg1"/>
                </a:solidFill>
              </a:defRPr>
            </a:lvl4pPr>
            <a:lvl5pPr>
              <a:defRPr sz="1050">
                <a:solidFill>
                  <a:schemeClr val="bg1"/>
                </a:solidFill>
              </a:defRPr>
            </a:lvl5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dirty="0"/>
          </a:p>
        </p:txBody>
      </p:sp>
      <p:sp>
        <p:nvSpPr>
          <p:cNvPr id="10" name="Text Placeholder 3"/>
          <p:cNvSpPr>
            <a:spLocks noGrp="1"/>
          </p:cNvSpPr>
          <p:nvPr>
            <p:ph type="body" sz="quarter" idx="16"/>
          </p:nvPr>
        </p:nvSpPr>
        <p:spPr>
          <a:xfrm>
            <a:off x="6972685" y="3366301"/>
            <a:ext cx="4342629" cy="2253961"/>
          </a:xfrm>
        </p:spPr>
        <p:txBody>
          <a:bodyPr lIns="0" tIns="72000">
            <a:normAutofit/>
          </a:bodyPr>
          <a:lstStyle>
            <a:lvl1pPr>
              <a:defRPr sz="1400">
                <a:solidFill>
                  <a:schemeClr val="bg1"/>
                </a:solidFill>
              </a:defRPr>
            </a:lvl1pPr>
            <a:lvl2pPr>
              <a:defRPr sz="1200">
                <a:solidFill>
                  <a:schemeClr val="bg1"/>
                </a:solidFill>
              </a:defRPr>
            </a:lvl2pPr>
            <a:lvl3pPr>
              <a:defRPr sz="1100">
                <a:solidFill>
                  <a:schemeClr val="bg1"/>
                </a:solidFill>
              </a:defRPr>
            </a:lvl3pPr>
            <a:lvl4pPr>
              <a:defRPr sz="1050">
                <a:solidFill>
                  <a:schemeClr val="bg1"/>
                </a:solidFill>
              </a:defRPr>
            </a:lvl4pPr>
            <a:lvl5pPr>
              <a:defRPr sz="1050">
                <a:solidFill>
                  <a:schemeClr val="bg1"/>
                </a:solidFill>
              </a:defRPr>
            </a:lvl5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dirty="0"/>
          </a:p>
        </p:txBody>
      </p:sp>
      <p:sp>
        <p:nvSpPr>
          <p:cNvPr id="14" name="Title 1"/>
          <p:cNvSpPr>
            <a:spLocks noGrp="1"/>
          </p:cNvSpPr>
          <p:nvPr>
            <p:ph type="title"/>
          </p:nvPr>
        </p:nvSpPr>
        <p:spPr>
          <a:xfrm>
            <a:off x="2528215" y="358610"/>
            <a:ext cx="7135570" cy="822240"/>
          </a:xfrm>
        </p:spPr>
        <p:txBody>
          <a:bodyPr lIns="0" anchor="t">
            <a:normAutofit/>
          </a:bodyPr>
          <a:lstStyle>
            <a:lvl1pPr algn="ctr">
              <a:defRPr sz="4000">
                <a:solidFill>
                  <a:schemeClr val="tx1"/>
                </a:solidFill>
                <a:latin typeface="+mj-lt"/>
              </a:defRPr>
            </a:lvl1pPr>
          </a:lstStyle>
          <a:p>
            <a:r>
              <a:rPr lang="en-US"/>
              <a:t>Click to edit Master title style</a:t>
            </a:r>
            <a:endParaRPr lang="en-US" dirty="0"/>
          </a:p>
        </p:txBody>
      </p:sp>
      <p:sp>
        <p:nvSpPr>
          <p:cNvPr id="15" name="Shape 62" title="Decorative"/>
          <p:cNvSpPr/>
          <p:nvPr userDrawn="1"/>
        </p:nvSpPr>
        <p:spPr>
          <a:xfrm rot="16200000" flipV="1">
            <a:off x="6096000" y="222583"/>
            <a:ext cx="0" cy="2188805"/>
          </a:xfrm>
          <a:prstGeom prst="line">
            <a:avLst/>
          </a:prstGeom>
          <a:ln w="76200">
            <a:solidFill>
              <a:schemeClr val="accent1">
                <a:lumMod val="40000"/>
                <a:lumOff val="60000"/>
              </a:schemeClr>
            </a:solidFill>
            <a:miter lim="400000"/>
          </a:ln>
        </p:spPr>
        <p:txBody>
          <a:bodyPr lIns="19050" tIns="19050" rIns="19050" bIns="19050" anchor="ctr"/>
          <a:lstStyle/>
          <a:p>
            <a:pPr algn="ctr">
              <a:defRPr sz="3000">
                <a:solidFill>
                  <a:srgbClr val="000000"/>
                </a:solidFill>
                <a:latin typeface="Helvetica Light"/>
                <a:ea typeface="Helvetica Light"/>
                <a:cs typeface="Helvetica Light"/>
                <a:sym typeface="Helvetica Light"/>
              </a:defRPr>
            </a:pPr>
            <a:endParaRPr sz="1500"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42_Custom Layout">
    <p:spTree>
      <p:nvGrpSpPr>
        <p:cNvPr id="1" name=""/>
        <p:cNvGrpSpPr/>
        <p:nvPr/>
      </p:nvGrpSpPr>
      <p:grpSpPr>
        <a:xfrm>
          <a:off x="0" y="0"/>
          <a:ext cx="0" cy="0"/>
          <a:chOff x="0" y="0"/>
          <a:chExt cx="0" cy="0"/>
        </a:xfrm>
      </p:grpSpPr>
      <p:sp>
        <p:nvSpPr>
          <p:cNvPr id="11" name="Title 1" title="Decorative"/>
          <p:cNvSpPr txBox="1"/>
          <p:nvPr userDrawn="1"/>
        </p:nvSpPr>
        <p:spPr>
          <a:xfrm>
            <a:off x="-1" y="2360141"/>
            <a:ext cx="6096001" cy="4497859"/>
          </a:xfrm>
          <a:prstGeom prst="rect">
            <a:avLst/>
          </a:prstGeom>
          <a:solidFill>
            <a:schemeClr val="accent2"/>
          </a:solidFill>
        </p:spPr>
        <p:txBody>
          <a:bodyPr vert="horz" lIns="0" tIns="45720" rIns="324000" bIns="45720" rtlCol="0" anchor="ctr">
            <a:normAutofit/>
          </a:bodyPr>
          <a:lstStyle>
            <a:lvl1pPr algn="r">
              <a:lnSpc>
                <a:spcPct val="90000"/>
              </a:lnSpc>
              <a:spcBef>
                <a:spcPct val="0"/>
              </a:spcBef>
              <a:buNone/>
              <a:defRPr sz="4000" b="1" i="0" spc="-150">
                <a:solidFill>
                  <a:schemeClr val="tx2"/>
                </a:solidFill>
                <a:latin typeface="Constantia" panose="02030602050306030303" pitchFamily="18" charset="0"/>
                <a:ea typeface="+mj-ea"/>
                <a:cs typeface="Gill Sans" panose="020B0502020104020203" pitchFamily="34" charset="-79"/>
              </a:defRPr>
            </a:lvl1pPr>
          </a:lstStyle>
          <a:p>
            <a:pPr lvl="0"/>
            <a:endParaRPr lang="en-US" dirty="0"/>
          </a:p>
        </p:txBody>
      </p:sp>
      <p:sp>
        <p:nvSpPr>
          <p:cNvPr id="12" name="Title 1" title="Decorative"/>
          <p:cNvSpPr txBox="1"/>
          <p:nvPr userDrawn="1"/>
        </p:nvSpPr>
        <p:spPr>
          <a:xfrm>
            <a:off x="6095999" y="2360141"/>
            <a:ext cx="6096001" cy="4497859"/>
          </a:xfrm>
          <a:prstGeom prst="rect">
            <a:avLst/>
          </a:prstGeom>
          <a:solidFill>
            <a:schemeClr val="accent2">
              <a:lumMod val="75000"/>
              <a:lumOff val="25000"/>
            </a:schemeClr>
          </a:solidFill>
        </p:spPr>
        <p:txBody>
          <a:bodyPr vert="horz" lIns="0" tIns="45720" rIns="324000" bIns="45720" rtlCol="0" anchor="ctr">
            <a:normAutofit/>
          </a:bodyPr>
          <a:lstStyle>
            <a:lvl1pPr algn="r">
              <a:lnSpc>
                <a:spcPct val="90000"/>
              </a:lnSpc>
              <a:spcBef>
                <a:spcPct val="0"/>
              </a:spcBef>
              <a:buNone/>
              <a:defRPr sz="4000" b="1" i="0" spc="-150">
                <a:solidFill>
                  <a:schemeClr val="tx2"/>
                </a:solidFill>
                <a:latin typeface="Constantia" panose="02030602050306030303" pitchFamily="18" charset="0"/>
                <a:ea typeface="+mj-ea"/>
                <a:cs typeface="Gill Sans" panose="020B0502020104020203" pitchFamily="34" charset="-79"/>
              </a:defRPr>
            </a:lvl1pPr>
          </a:lstStyle>
          <a:p>
            <a:pPr lvl="0"/>
            <a:endParaRPr lang="en-US" dirty="0"/>
          </a:p>
        </p:txBody>
      </p:sp>
      <p:sp>
        <p:nvSpPr>
          <p:cNvPr id="8" name="Text Placeholder 6"/>
          <p:cNvSpPr>
            <a:spLocks noGrp="1"/>
          </p:cNvSpPr>
          <p:nvPr>
            <p:ph type="body" sz="quarter" idx="12" hasCustomPrompt="1"/>
          </p:nvPr>
        </p:nvSpPr>
        <p:spPr>
          <a:xfrm>
            <a:off x="877607" y="2962016"/>
            <a:ext cx="4340785" cy="382749"/>
          </a:xfrm>
        </p:spPr>
        <p:txBody>
          <a:bodyPr lIns="0" anchor="b">
            <a:normAutofit/>
          </a:bodyPr>
          <a:lstStyle>
            <a:lvl1pPr marL="0" indent="0">
              <a:buNone/>
              <a:defRPr sz="1600" b="1">
                <a:solidFill>
                  <a:schemeClr val="bg1"/>
                </a:solidFill>
                <a:latin typeface="+mj-lt"/>
                <a:cs typeface="Arial" panose="020B0604020202020204" pitchFamily="34" charset="0"/>
              </a:defRPr>
            </a:lvl1pPr>
          </a:lstStyle>
          <a:p>
            <a:pPr lvl="0"/>
            <a:r>
              <a:rPr lang="en-US" dirty="0"/>
              <a:t>Click to add title here</a:t>
            </a:r>
            <a:endParaRPr lang="en-US" dirty="0"/>
          </a:p>
        </p:txBody>
      </p:sp>
      <p:sp>
        <p:nvSpPr>
          <p:cNvPr id="9" name="Text Placeholder 6"/>
          <p:cNvSpPr>
            <a:spLocks noGrp="1"/>
          </p:cNvSpPr>
          <p:nvPr>
            <p:ph type="body" sz="quarter" idx="14" hasCustomPrompt="1"/>
          </p:nvPr>
        </p:nvSpPr>
        <p:spPr>
          <a:xfrm>
            <a:off x="6972685" y="2962016"/>
            <a:ext cx="4342629" cy="382749"/>
          </a:xfrm>
        </p:spPr>
        <p:txBody>
          <a:bodyPr vert="horz" lIns="0" tIns="45720" rIns="91440" bIns="45720" rtlCol="0" anchor="b">
            <a:normAutofit/>
          </a:bodyPr>
          <a:lstStyle>
            <a:lvl1pPr marL="0" indent="0">
              <a:buNone/>
              <a:defRPr lang="en-US" sz="1600" b="1" dirty="0">
                <a:solidFill>
                  <a:schemeClr val="bg1"/>
                </a:solidFill>
                <a:latin typeface="+mj-lt"/>
              </a:defRPr>
            </a:lvl1pPr>
          </a:lstStyle>
          <a:p>
            <a:pPr marL="228600" lvl="0" indent="-228600"/>
            <a:r>
              <a:rPr lang="en-US" dirty="0"/>
              <a:t>Click to add title here</a:t>
            </a:r>
            <a:endParaRPr lang="en-US" dirty="0"/>
          </a:p>
        </p:txBody>
      </p:sp>
      <p:sp>
        <p:nvSpPr>
          <p:cNvPr id="4" name="Text Placeholder 3"/>
          <p:cNvSpPr>
            <a:spLocks noGrp="1"/>
          </p:cNvSpPr>
          <p:nvPr>
            <p:ph type="body" sz="quarter" idx="15"/>
          </p:nvPr>
        </p:nvSpPr>
        <p:spPr>
          <a:xfrm>
            <a:off x="877607" y="3366301"/>
            <a:ext cx="4340785" cy="2253961"/>
          </a:xfrm>
        </p:spPr>
        <p:txBody>
          <a:bodyPr lIns="0" tIns="72000">
            <a:normAutofit/>
          </a:bodyPr>
          <a:lstStyle>
            <a:lvl1pPr>
              <a:defRPr sz="1400">
                <a:solidFill>
                  <a:schemeClr val="bg1"/>
                </a:solidFill>
              </a:defRPr>
            </a:lvl1pPr>
            <a:lvl2pPr>
              <a:defRPr sz="1200">
                <a:solidFill>
                  <a:schemeClr val="bg1"/>
                </a:solidFill>
              </a:defRPr>
            </a:lvl2pPr>
            <a:lvl3pPr>
              <a:defRPr sz="1100">
                <a:solidFill>
                  <a:schemeClr val="bg1"/>
                </a:solidFill>
              </a:defRPr>
            </a:lvl3pPr>
            <a:lvl4pPr>
              <a:defRPr sz="1050">
                <a:solidFill>
                  <a:schemeClr val="bg1"/>
                </a:solidFill>
              </a:defRPr>
            </a:lvl4pPr>
            <a:lvl5pPr>
              <a:defRPr sz="1050">
                <a:solidFill>
                  <a:schemeClr val="bg1"/>
                </a:solidFill>
              </a:defRPr>
            </a:lvl5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dirty="0"/>
          </a:p>
        </p:txBody>
      </p:sp>
      <p:sp>
        <p:nvSpPr>
          <p:cNvPr id="10" name="Text Placeholder 3"/>
          <p:cNvSpPr>
            <a:spLocks noGrp="1"/>
          </p:cNvSpPr>
          <p:nvPr>
            <p:ph type="body" sz="quarter" idx="16"/>
          </p:nvPr>
        </p:nvSpPr>
        <p:spPr>
          <a:xfrm>
            <a:off x="6972685" y="3366301"/>
            <a:ext cx="4342629" cy="2253961"/>
          </a:xfrm>
        </p:spPr>
        <p:txBody>
          <a:bodyPr lIns="0" tIns="72000">
            <a:normAutofit/>
          </a:bodyPr>
          <a:lstStyle>
            <a:lvl1pPr>
              <a:defRPr sz="1400">
                <a:solidFill>
                  <a:schemeClr val="bg1"/>
                </a:solidFill>
              </a:defRPr>
            </a:lvl1pPr>
            <a:lvl2pPr>
              <a:defRPr sz="1200">
                <a:solidFill>
                  <a:schemeClr val="bg1"/>
                </a:solidFill>
              </a:defRPr>
            </a:lvl2pPr>
            <a:lvl3pPr>
              <a:defRPr sz="1100">
                <a:solidFill>
                  <a:schemeClr val="bg1"/>
                </a:solidFill>
              </a:defRPr>
            </a:lvl3pPr>
            <a:lvl4pPr>
              <a:defRPr sz="1050">
                <a:solidFill>
                  <a:schemeClr val="bg1"/>
                </a:solidFill>
              </a:defRPr>
            </a:lvl4pPr>
            <a:lvl5pPr>
              <a:defRPr sz="1050">
                <a:solidFill>
                  <a:schemeClr val="bg1"/>
                </a:solidFill>
              </a:defRPr>
            </a:lvl5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dirty="0"/>
          </a:p>
        </p:txBody>
      </p:sp>
      <p:sp>
        <p:nvSpPr>
          <p:cNvPr id="14" name="Title 1"/>
          <p:cNvSpPr>
            <a:spLocks noGrp="1"/>
          </p:cNvSpPr>
          <p:nvPr>
            <p:ph type="title"/>
          </p:nvPr>
        </p:nvSpPr>
        <p:spPr>
          <a:xfrm>
            <a:off x="2528215" y="358610"/>
            <a:ext cx="7135570" cy="822240"/>
          </a:xfrm>
        </p:spPr>
        <p:txBody>
          <a:bodyPr lIns="0" anchor="t">
            <a:normAutofit/>
          </a:bodyPr>
          <a:lstStyle>
            <a:lvl1pPr algn="ctr">
              <a:defRPr sz="4000">
                <a:solidFill>
                  <a:schemeClr val="tx1"/>
                </a:solidFill>
                <a:latin typeface="+mj-lt"/>
              </a:defRPr>
            </a:lvl1pPr>
          </a:lstStyle>
          <a:p>
            <a:r>
              <a:rPr lang="en-US"/>
              <a:t>Click to edit Master title style</a:t>
            </a:r>
            <a:endParaRPr lang="en-US" dirty="0"/>
          </a:p>
        </p:txBody>
      </p:sp>
      <p:sp>
        <p:nvSpPr>
          <p:cNvPr id="15" name="Shape 62" title="Decorative"/>
          <p:cNvSpPr/>
          <p:nvPr userDrawn="1"/>
        </p:nvSpPr>
        <p:spPr>
          <a:xfrm rot="16200000" flipV="1">
            <a:off x="6096000" y="222583"/>
            <a:ext cx="0" cy="2188805"/>
          </a:xfrm>
          <a:prstGeom prst="line">
            <a:avLst/>
          </a:prstGeom>
          <a:ln w="76200">
            <a:solidFill>
              <a:schemeClr val="accent2">
                <a:lumMod val="50000"/>
                <a:lumOff val="50000"/>
              </a:schemeClr>
            </a:solidFill>
            <a:miter lim="400000"/>
          </a:ln>
        </p:spPr>
        <p:txBody>
          <a:bodyPr lIns="19050" tIns="19050" rIns="19050" bIns="19050" anchor="ctr"/>
          <a:lstStyle/>
          <a:p>
            <a:pPr algn="ctr">
              <a:defRPr sz="3000">
                <a:solidFill>
                  <a:srgbClr val="000000"/>
                </a:solidFill>
                <a:latin typeface="Helvetica Light"/>
                <a:ea typeface="Helvetica Light"/>
                <a:cs typeface="Helvetica Light"/>
                <a:sym typeface="Helvetica Light"/>
              </a:defRPr>
            </a:pPr>
            <a:endParaRPr sz="1500"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844948" y="1193765"/>
            <a:ext cx="4385841" cy="1325563"/>
          </a:xfrm>
        </p:spPr>
        <p:txBody>
          <a:bodyPr anchor="b">
            <a:normAutofit/>
          </a:bodyPr>
          <a:lstStyle>
            <a:lvl1pPr algn="r">
              <a:defRPr sz="4000">
                <a:latin typeface="+mj-lt"/>
              </a:defRPr>
            </a:lvl1pPr>
          </a:lstStyle>
          <a:p>
            <a:r>
              <a:rPr lang="en-US"/>
              <a:t>Click to edit Master title style</a:t>
            </a:r>
            <a:endParaRPr lang="en-US" dirty="0"/>
          </a:p>
        </p:txBody>
      </p:sp>
      <p:sp>
        <p:nvSpPr>
          <p:cNvPr id="5" name="Picture Placeholder 4" title="Decorative"/>
          <p:cNvSpPr>
            <a:spLocks noGrp="1"/>
          </p:cNvSpPr>
          <p:nvPr>
            <p:ph type="pic" sz="quarter" idx="10"/>
          </p:nvPr>
        </p:nvSpPr>
        <p:spPr>
          <a:xfrm>
            <a:off x="878814" y="2632337"/>
            <a:ext cx="4385841" cy="3357563"/>
          </a:xfrm>
        </p:spPr>
        <p:txBody>
          <a:bodyPr/>
          <a:lstStyle/>
          <a:p>
            <a:r>
              <a:rPr lang="en-US"/>
              <a:t>Click icon to add picture</a:t>
            </a:r>
            <a:endParaRPr lang="en-US" dirty="0"/>
          </a:p>
        </p:txBody>
      </p:sp>
      <p:sp>
        <p:nvSpPr>
          <p:cNvPr id="7" name="Text Placeholder 6"/>
          <p:cNvSpPr>
            <a:spLocks noGrp="1"/>
          </p:cNvSpPr>
          <p:nvPr>
            <p:ph type="body" sz="quarter" idx="11"/>
          </p:nvPr>
        </p:nvSpPr>
        <p:spPr>
          <a:xfrm>
            <a:off x="6182016" y="1598619"/>
            <a:ext cx="4869806" cy="1896435"/>
          </a:xfrm>
        </p:spPr>
        <p:txBody>
          <a:bodyPr lIns="0">
            <a:noAutofit/>
          </a:bodyPr>
          <a:lstStyle>
            <a:lvl1pPr marL="0" indent="0">
              <a:lnSpc>
                <a:spcPct val="100000"/>
              </a:lnSpc>
              <a:buNone/>
              <a:defRPr sz="1400">
                <a:latin typeface="+mn-lt"/>
                <a:cs typeface="Arial" panose="020B0604020202020204" pitchFamily="34" charset="0"/>
              </a:defRPr>
            </a:lvl1pPr>
          </a:lstStyle>
          <a:p>
            <a:pPr lvl="0"/>
            <a:r>
              <a:rPr lang="en-US"/>
              <a:t>Click to edit Master text styles</a:t>
            </a:r>
            <a:endParaRPr lang="en-US"/>
          </a:p>
        </p:txBody>
      </p:sp>
      <p:sp>
        <p:nvSpPr>
          <p:cNvPr id="8" name="Text Placeholder 6"/>
          <p:cNvSpPr>
            <a:spLocks noGrp="1"/>
          </p:cNvSpPr>
          <p:nvPr>
            <p:ph type="body" sz="quarter" idx="12" hasCustomPrompt="1"/>
          </p:nvPr>
        </p:nvSpPr>
        <p:spPr>
          <a:xfrm>
            <a:off x="6182016" y="1194294"/>
            <a:ext cx="4869806" cy="382749"/>
          </a:xfrm>
        </p:spPr>
        <p:txBody>
          <a:bodyPr lIns="0" anchor="b">
            <a:noAutofit/>
          </a:bodyPr>
          <a:lstStyle>
            <a:lvl1pPr marL="0" indent="0">
              <a:buNone/>
              <a:defRPr sz="1600" b="1">
                <a:latin typeface="+mj-lt"/>
                <a:cs typeface="Arial" panose="020B0604020202020204" pitchFamily="34" charset="0"/>
              </a:defRPr>
            </a:lvl1pPr>
          </a:lstStyle>
          <a:p>
            <a:pPr lvl="0"/>
            <a:r>
              <a:rPr lang="en-US" dirty="0"/>
              <a:t>Click to add title here</a:t>
            </a:r>
            <a:endParaRPr lang="en-US" dirty="0"/>
          </a:p>
        </p:txBody>
      </p:sp>
      <p:sp>
        <p:nvSpPr>
          <p:cNvPr id="6" name="Text Placeholder 6"/>
          <p:cNvSpPr>
            <a:spLocks noGrp="1"/>
          </p:cNvSpPr>
          <p:nvPr>
            <p:ph type="body" sz="quarter" idx="13"/>
          </p:nvPr>
        </p:nvSpPr>
        <p:spPr>
          <a:xfrm>
            <a:off x="6182018" y="4093464"/>
            <a:ext cx="4869806" cy="1896435"/>
          </a:xfrm>
        </p:spPr>
        <p:txBody>
          <a:bodyPr lIns="0">
            <a:noAutofit/>
          </a:bodyPr>
          <a:lstStyle>
            <a:lvl1pPr marL="0" indent="0">
              <a:lnSpc>
                <a:spcPct val="100000"/>
              </a:lnSpc>
              <a:buNone/>
              <a:defRPr sz="1400">
                <a:latin typeface="+mn-lt"/>
                <a:cs typeface="Arial" panose="020B0604020202020204" pitchFamily="34" charset="0"/>
              </a:defRPr>
            </a:lvl1pPr>
          </a:lstStyle>
          <a:p>
            <a:pPr lvl="0"/>
            <a:r>
              <a:rPr lang="en-US"/>
              <a:t>Click to edit Master text styles</a:t>
            </a:r>
            <a:endParaRPr lang="en-US"/>
          </a:p>
        </p:txBody>
      </p:sp>
      <p:sp>
        <p:nvSpPr>
          <p:cNvPr id="9" name="Text Placeholder 6"/>
          <p:cNvSpPr>
            <a:spLocks noGrp="1"/>
          </p:cNvSpPr>
          <p:nvPr>
            <p:ph type="body" sz="quarter" idx="14" hasCustomPrompt="1"/>
          </p:nvPr>
        </p:nvSpPr>
        <p:spPr>
          <a:xfrm>
            <a:off x="6182017" y="3689139"/>
            <a:ext cx="4832794" cy="382749"/>
          </a:xfrm>
        </p:spPr>
        <p:txBody>
          <a:bodyPr lIns="0" anchor="b">
            <a:noAutofit/>
          </a:bodyPr>
          <a:lstStyle>
            <a:lvl1pPr marL="0" indent="0">
              <a:buNone/>
              <a:defRPr sz="1600" b="1">
                <a:latin typeface="+mj-lt"/>
                <a:cs typeface="Arial" panose="020B0604020202020204" pitchFamily="34" charset="0"/>
              </a:defRPr>
            </a:lvl1pPr>
          </a:lstStyle>
          <a:p>
            <a:pPr lvl="0"/>
            <a:r>
              <a:rPr lang="en-US" dirty="0"/>
              <a:t>Click to add title here</a:t>
            </a:r>
            <a:endParaRPr lang="en-US" dirty="0"/>
          </a:p>
        </p:txBody>
      </p:sp>
      <p:sp>
        <p:nvSpPr>
          <p:cNvPr id="10" name="Shape 62" title="Decorative"/>
          <p:cNvSpPr/>
          <p:nvPr userDrawn="1"/>
        </p:nvSpPr>
        <p:spPr>
          <a:xfrm flipV="1">
            <a:off x="830507" y="1194294"/>
            <a:ext cx="0" cy="4795606"/>
          </a:xfrm>
          <a:prstGeom prst="line">
            <a:avLst/>
          </a:prstGeom>
          <a:ln w="76200">
            <a:solidFill>
              <a:schemeClr val="accent1">
                <a:alpha val="97000"/>
              </a:schemeClr>
            </a:solidFill>
            <a:miter lim="400000"/>
          </a:ln>
        </p:spPr>
        <p:txBody>
          <a:bodyPr lIns="19050" tIns="19050" rIns="19050" bIns="19050" anchor="ctr"/>
          <a:lstStyle/>
          <a:p>
            <a:pPr algn="ctr">
              <a:defRPr sz="3000">
                <a:solidFill>
                  <a:srgbClr val="000000"/>
                </a:solidFill>
                <a:latin typeface="Helvetica Light"/>
                <a:ea typeface="Helvetica Light"/>
                <a:cs typeface="Helvetica Light"/>
                <a:sym typeface="Helvetica Light"/>
              </a:defRPr>
            </a:pPr>
            <a:endParaRPr sz="1500"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7928658" y="836271"/>
            <a:ext cx="4263342" cy="5185458"/>
          </a:xfrm>
        </p:spPr>
        <p:txBody>
          <a:bodyPr/>
          <a:lstStyle/>
          <a:p>
            <a:r>
              <a:rPr lang="en-US"/>
              <a:t>Click icon to add picture</a:t>
            </a:r>
            <a:endParaRPr lang="en-US" dirty="0"/>
          </a:p>
        </p:txBody>
      </p:sp>
      <p:sp>
        <p:nvSpPr>
          <p:cNvPr id="7" name="Text Placeholder 6" title="Decorative"/>
          <p:cNvSpPr>
            <a:spLocks noGrp="1"/>
          </p:cNvSpPr>
          <p:nvPr>
            <p:ph type="body" sz="quarter" idx="11"/>
          </p:nvPr>
        </p:nvSpPr>
        <p:spPr>
          <a:xfrm>
            <a:off x="3657597" y="836271"/>
            <a:ext cx="4262400" cy="5185458"/>
          </a:xfrm>
          <a:solidFill>
            <a:schemeClr val="accent1"/>
          </a:solidFill>
        </p:spPr>
        <p:txBody>
          <a:bodyPr lIns="252000" tIns="144000" rIns="144000">
            <a:noAutofit/>
          </a:bodyPr>
          <a:lstStyle>
            <a:lvl1pPr marL="0" indent="0">
              <a:lnSpc>
                <a:spcPct val="100000"/>
              </a:lnSpc>
              <a:buNone/>
              <a:defRPr sz="1400">
                <a:solidFill>
                  <a:schemeClr val="bg1"/>
                </a:solidFill>
                <a:latin typeface="+mn-lt"/>
                <a:cs typeface="Arial" panose="020B0604020202020204" pitchFamily="34" charset="0"/>
              </a:defRPr>
            </a:lvl1pPr>
          </a:lstStyle>
          <a:p>
            <a:pPr lvl="0"/>
            <a:r>
              <a:rPr lang="en-US"/>
              <a:t>Click to edit Master text styles</a:t>
            </a:r>
            <a:endParaRPr lang="en-US"/>
          </a:p>
        </p:txBody>
      </p:sp>
      <p:sp>
        <p:nvSpPr>
          <p:cNvPr id="2" name="Title 1"/>
          <p:cNvSpPr>
            <a:spLocks noGrp="1"/>
          </p:cNvSpPr>
          <p:nvPr>
            <p:ph type="title" hasCustomPrompt="1"/>
          </p:nvPr>
        </p:nvSpPr>
        <p:spPr>
          <a:xfrm>
            <a:off x="625033" y="1659770"/>
            <a:ext cx="2558005" cy="1325563"/>
          </a:xfrm>
        </p:spPr>
        <p:txBody>
          <a:bodyPr anchor="t"/>
          <a:lstStyle>
            <a:lvl1pPr algn="l">
              <a:defRPr>
                <a:latin typeface="+mj-lt"/>
              </a:defRPr>
            </a:lvl1pPr>
          </a:lstStyle>
          <a:p>
            <a:r>
              <a:rPr lang="en-US" dirty="0"/>
              <a:t>Click to </a:t>
            </a:r>
            <a:br>
              <a:rPr lang="en-US" dirty="0"/>
            </a:br>
            <a:r>
              <a:rPr lang="en-US" dirty="0"/>
              <a:t>Add Title</a:t>
            </a:r>
            <a:endParaRPr lang="en-US" dirty="0"/>
          </a:p>
        </p:txBody>
      </p:sp>
      <p:sp>
        <p:nvSpPr>
          <p:cNvPr id="9" name="Shape 62" title="Decorative"/>
          <p:cNvSpPr/>
          <p:nvPr userDrawn="1"/>
        </p:nvSpPr>
        <p:spPr>
          <a:xfrm rot="16200000" flipV="1">
            <a:off x="1756506" y="1915220"/>
            <a:ext cx="0" cy="2188805"/>
          </a:xfrm>
          <a:prstGeom prst="line">
            <a:avLst/>
          </a:prstGeom>
          <a:ln w="76200">
            <a:solidFill>
              <a:schemeClr val="accent1">
                <a:lumMod val="60000"/>
                <a:lumOff val="40000"/>
              </a:schemeClr>
            </a:solidFill>
            <a:miter lim="400000"/>
          </a:ln>
        </p:spPr>
        <p:txBody>
          <a:bodyPr lIns="19050" tIns="19050" rIns="19050" bIns="19050" anchor="ctr"/>
          <a:lstStyle/>
          <a:p>
            <a:pPr algn="ctr">
              <a:defRPr sz="3000">
                <a:solidFill>
                  <a:srgbClr val="000000"/>
                </a:solidFill>
                <a:latin typeface="Helvetica Light"/>
                <a:ea typeface="Helvetica Light"/>
                <a:cs typeface="Helvetica Light"/>
                <a:sym typeface="Helvetica Light"/>
              </a:defRPr>
            </a:pPr>
            <a:endParaRPr sz="1500"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4_Custom Layout">
    <p:spTree>
      <p:nvGrpSpPr>
        <p:cNvPr id="1" name=""/>
        <p:cNvGrpSpPr/>
        <p:nvPr/>
      </p:nvGrpSpPr>
      <p:grpSpPr>
        <a:xfrm>
          <a:off x="0" y="0"/>
          <a:ext cx="0" cy="0"/>
          <a:chOff x="0" y="0"/>
          <a:chExt cx="0" cy="0"/>
        </a:xfrm>
      </p:grpSpPr>
      <p:sp>
        <p:nvSpPr>
          <p:cNvPr id="7" name="Text Placeholder 6" title="Decorative"/>
          <p:cNvSpPr>
            <a:spLocks noGrp="1"/>
          </p:cNvSpPr>
          <p:nvPr>
            <p:ph type="body" sz="quarter" idx="11"/>
          </p:nvPr>
        </p:nvSpPr>
        <p:spPr>
          <a:xfrm>
            <a:off x="0" y="3206186"/>
            <a:ext cx="12192000" cy="3651813"/>
          </a:xfrm>
          <a:solidFill>
            <a:schemeClr val="accent2"/>
          </a:solidFill>
        </p:spPr>
        <p:txBody>
          <a:bodyPr lIns="5400000" tIns="216000" rIns="1800000">
            <a:noAutofit/>
          </a:bodyPr>
          <a:lstStyle>
            <a:lvl1pPr marL="0" indent="0">
              <a:lnSpc>
                <a:spcPct val="100000"/>
              </a:lnSpc>
              <a:buNone/>
              <a:defRPr sz="1400">
                <a:solidFill>
                  <a:schemeClr val="bg1"/>
                </a:solidFill>
                <a:latin typeface="+mn-lt"/>
                <a:cs typeface="Arial" panose="020B0604020202020204" pitchFamily="34" charset="0"/>
              </a:defRPr>
            </a:lvl1pPr>
          </a:lstStyle>
          <a:p>
            <a:pPr lvl="0"/>
            <a:r>
              <a:rPr lang="en-US"/>
              <a:t>Click to edit Master text styles</a:t>
            </a:r>
            <a:endParaRPr lang="en-US"/>
          </a:p>
        </p:txBody>
      </p:sp>
      <p:sp>
        <p:nvSpPr>
          <p:cNvPr id="2" name="Title 1"/>
          <p:cNvSpPr>
            <a:spLocks noGrp="1"/>
          </p:cNvSpPr>
          <p:nvPr>
            <p:ph type="title" hasCustomPrompt="1"/>
          </p:nvPr>
        </p:nvSpPr>
        <p:spPr>
          <a:xfrm>
            <a:off x="5278053" y="1775520"/>
            <a:ext cx="6435524" cy="1325563"/>
          </a:xfrm>
        </p:spPr>
        <p:txBody>
          <a:bodyPr anchor="b"/>
          <a:lstStyle>
            <a:lvl1pPr algn="l">
              <a:defRPr>
                <a:latin typeface="+mj-lt"/>
              </a:defRPr>
            </a:lvl1pPr>
          </a:lstStyle>
          <a:p>
            <a:r>
              <a:rPr lang="en-US" dirty="0"/>
              <a:t>Click to Add Title</a:t>
            </a:r>
            <a:endParaRPr lang="en-US" dirty="0"/>
          </a:p>
        </p:txBody>
      </p:sp>
      <p:sp>
        <p:nvSpPr>
          <p:cNvPr id="5" name="Picture Placeholder 4" title="Decorative"/>
          <p:cNvSpPr>
            <a:spLocks noGrp="1"/>
          </p:cNvSpPr>
          <p:nvPr>
            <p:ph type="pic" sz="quarter" idx="10"/>
          </p:nvPr>
        </p:nvSpPr>
        <p:spPr>
          <a:xfrm>
            <a:off x="971836" y="1"/>
            <a:ext cx="3523423" cy="3206186"/>
          </a:xfrm>
          <a:solidFill>
            <a:schemeClr val="bg1">
              <a:lumMod val="95000"/>
            </a:schemeClr>
          </a:solidFill>
        </p:spPr>
        <p:txBody>
          <a:bodyPr/>
          <a:lstStyle/>
          <a:p>
            <a:r>
              <a:rPr lang="en-US"/>
              <a:t>Click icon to add picture</a:t>
            </a:r>
            <a:endParaRPr lang="en-US" dirty="0"/>
          </a:p>
        </p:txBody>
      </p:sp>
      <p:sp>
        <p:nvSpPr>
          <p:cNvPr id="6" name="Picture Placeholder 4" title="Decorative"/>
          <p:cNvSpPr>
            <a:spLocks noGrp="1"/>
          </p:cNvSpPr>
          <p:nvPr>
            <p:ph type="pic" sz="quarter" idx="12"/>
          </p:nvPr>
        </p:nvSpPr>
        <p:spPr>
          <a:xfrm>
            <a:off x="971836" y="3358587"/>
            <a:ext cx="3523423" cy="3206186"/>
          </a:xfrm>
          <a:solidFill>
            <a:schemeClr val="bg1">
              <a:lumMod val="95000"/>
            </a:schemeClr>
          </a:solidFill>
        </p:spPr>
        <p:txBody>
          <a:bodyPr/>
          <a:lstStyle/>
          <a:p>
            <a:r>
              <a:rPr lang="en-US"/>
              <a:t>Click icon to add picture</a:t>
            </a:r>
            <a:endParaRPr 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5_Custom Layout">
    <p:spTree>
      <p:nvGrpSpPr>
        <p:cNvPr id="1" name=""/>
        <p:cNvGrpSpPr/>
        <p:nvPr/>
      </p:nvGrpSpPr>
      <p:grpSpPr>
        <a:xfrm>
          <a:off x="0" y="0"/>
          <a:ext cx="0" cy="0"/>
          <a:chOff x="0" y="0"/>
          <a:chExt cx="0" cy="0"/>
        </a:xfrm>
      </p:grpSpPr>
      <p:sp>
        <p:nvSpPr>
          <p:cNvPr id="7" name="Text Placeholder 6"/>
          <p:cNvSpPr>
            <a:spLocks noGrp="1"/>
          </p:cNvSpPr>
          <p:nvPr>
            <p:ph type="body" sz="quarter" idx="11"/>
          </p:nvPr>
        </p:nvSpPr>
        <p:spPr>
          <a:xfrm>
            <a:off x="838199" y="4586456"/>
            <a:ext cx="10349090" cy="1577281"/>
          </a:xfrm>
          <a:noFill/>
          <a:ln>
            <a:noFill/>
          </a:ln>
        </p:spPr>
        <p:txBody>
          <a:bodyPr lIns="0" tIns="216000" rIns="0">
            <a:noAutofit/>
          </a:bodyPr>
          <a:lstStyle>
            <a:lvl1pPr marL="0" indent="0" algn="ctr">
              <a:lnSpc>
                <a:spcPct val="100000"/>
              </a:lnSpc>
              <a:buNone/>
              <a:defRPr sz="1400">
                <a:latin typeface="+mn-lt"/>
                <a:cs typeface="Arial" panose="020B0604020202020204" pitchFamily="34" charset="0"/>
              </a:defRPr>
            </a:lvl1pPr>
          </a:lstStyle>
          <a:p>
            <a:pPr lvl="0"/>
            <a:r>
              <a:rPr lang="en-US"/>
              <a:t>Click to edit Master text styles</a:t>
            </a:r>
            <a:endParaRPr lang="en-US"/>
          </a:p>
        </p:txBody>
      </p:sp>
      <p:sp>
        <p:nvSpPr>
          <p:cNvPr id="2" name="Title 1"/>
          <p:cNvSpPr>
            <a:spLocks noGrp="1"/>
          </p:cNvSpPr>
          <p:nvPr>
            <p:ph type="title" hasCustomPrompt="1"/>
          </p:nvPr>
        </p:nvSpPr>
        <p:spPr>
          <a:xfrm>
            <a:off x="838199" y="3717212"/>
            <a:ext cx="10349089" cy="854791"/>
          </a:xfrm>
        </p:spPr>
        <p:txBody>
          <a:bodyPr lIns="0" rIns="0" anchor="b"/>
          <a:lstStyle>
            <a:lvl1pPr algn="ctr">
              <a:defRPr>
                <a:latin typeface="+mj-lt"/>
              </a:defRPr>
            </a:lvl1pPr>
          </a:lstStyle>
          <a:p>
            <a:r>
              <a:rPr lang="en-US" dirty="0"/>
              <a:t>Click to Add Title</a:t>
            </a:r>
            <a:endParaRPr lang="en-US" dirty="0"/>
          </a:p>
        </p:txBody>
      </p:sp>
      <p:sp>
        <p:nvSpPr>
          <p:cNvPr id="5" name="Picture Placeholder 4" title="Decorative"/>
          <p:cNvSpPr>
            <a:spLocks noGrp="1"/>
          </p:cNvSpPr>
          <p:nvPr>
            <p:ph type="pic" sz="quarter" idx="10"/>
          </p:nvPr>
        </p:nvSpPr>
        <p:spPr>
          <a:xfrm>
            <a:off x="838200" y="836271"/>
            <a:ext cx="10349089" cy="2516529"/>
          </a:xfrm>
          <a:solidFill>
            <a:schemeClr val="bg1">
              <a:lumMod val="95000"/>
            </a:schemeClr>
          </a:solidFill>
        </p:spPr>
        <p:txBody>
          <a:bodyPr/>
          <a:lstStyle/>
          <a:p>
            <a:r>
              <a:rPr lang="en-US"/>
              <a:t>Click icon to add picture</a:t>
            </a:r>
            <a:endParaRPr 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6_Custom Layout">
    <p:spTree>
      <p:nvGrpSpPr>
        <p:cNvPr id="1" name=""/>
        <p:cNvGrpSpPr/>
        <p:nvPr/>
      </p:nvGrpSpPr>
      <p:grpSpPr>
        <a:xfrm>
          <a:off x="0" y="0"/>
          <a:ext cx="0" cy="0"/>
          <a:chOff x="0" y="0"/>
          <a:chExt cx="0" cy="0"/>
        </a:xfrm>
      </p:grpSpPr>
      <p:sp>
        <p:nvSpPr>
          <p:cNvPr id="3" name="Rectangle 2" title="Decorative"/>
          <p:cNvSpPr/>
          <p:nvPr userDrawn="1"/>
        </p:nvSpPr>
        <p:spPr>
          <a:xfrm>
            <a:off x="0" y="0"/>
            <a:ext cx="4745620" cy="3428990"/>
          </a:xfrm>
          <a:prstGeom prst="rect">
            <a:avLst/>
          </a:prstGeom>
          <a:solidFill>
            <a:schemeClr val="accent2"/>
          </a:solidFill>
        </p:spPr>
        <p:txBody>
          <a:bodyPr vert="horz" lIns="252000" tIns="144000" rIns="144000" bIns="45720" rtlCol="0">
            <a:noAutofit/>
          </a:bodyPr>
          <a:lstStyle/>
          <a:p>
            <a:pPr lvl="0" indent="0">
              <a:lnSpc>
                <a:spcPct val="100000"/>
              </a:lnSpc>
              <a:spcBef>
                <a:spcPts val="1000"/>
              </a:spcBef>
              <a:buFont typeface="Arial" panose="020B0604020202020204" pitchFamily="34" charset="0"/>
              <a:buNone/>
            </a:pPr>
            <a:endParaRPr lang="en-US" sz="1400" b="0" i="0" dirty="0">
              <a:solidFill>
                <a:schemeClr val="tx2"/>
              </a:solidFill>
              <a:latin typeface="Arial" panose="020B0604020202020204" pitchFamily="34" charset="0"/>
              <a:cs typeface="Arial" panose="020B0604020202020204" pitchFamily="34" charset="0"/>
            </a:endParaRPr>
          </a:p>
        </p:txBody>
      </p:sp>
      <p:sp>
        <p:nvSpPr>
          <p:cNvPr id="5" name="Picture Placeholder 4" title="Decorative"/>
          <p:cNvSpPr>
            <a:spLocks noGrp="1"/>
          </p:cNvSpPr>
          <p:nvPr>
            <p:ph type="pic" sz="quarter" idx="10"/>
          </p:nvPr>
        </p:nvSpPr>
        <p:spPr>
          <a:xfrm>
            <a:off x="4745620" y="3428990"/>
            <a:ext cx="7446380" cy="3429009"/>
          </a:xfrm>
        </p:spPr>
        <p:txBody>
          <a:bodyPr/>
          <a:lstStyle/>
          <a:p>
            <a:r>
              <a:rPr lang="en-US"/>
              <a:t>Click icon to add picture</a:t>
            </a:r>
            <a:endParaRPr lang="en-US" dirty="0"/>
          </a:p>
        </p:txBody>
      </p:sp>
      <p:sp>
        <p:nvSpPr>
          <p:cNvPr id="2" name="Title 1"/>
          <p:cNvSpPr>
            <a:spLocks noGrp="1"/>
          </p:cNvSpPr>
          <p:nvPr>
            <p:ph type="title" hasCustomPrompt="1"/>
          </p:nvPr>
        </p:nvSpPr>
        <p:spPr>
          <a:xfrm>
            <a:off x="838200" y="1659770"/>
            <a:ext cx="3085618" cy="1325563"/>
          </a:xfrm>
        </p:spPr>
        <p:txBody>
          <a:bodyPr lIns="0" anchor="t"/>
          <a:lstStyle>
            <a:lvl1pPr algn="l">
              <a:defRPr>
                <a:solidFill>
                  <a:schemeClr val="bg1"/>
                </a:solidFill>
                <a:latin typeface="+mj-lt"/>
              </a:defRPr>
            </a:lvl1pPr>
          </a:lstStyle>
          <a:p>
            <a:r>
              <a:rPr lang="en-US" dirty="0"/>
              <a:t>Click to </a:t>
            </a:r>
            <a:br>
              <a:rPr lang="en-US" dirty="0"/>
            </a:br>
            <a:r>
              <a:rPr lang="en-US" dirty="0"/>
              <a:t>Add Title</a:t>
            </a:r>
            <a:endParaRPr lang="en-US" dirty="0"/>
          </a:p>
        </p:txBody>
      </p:sp>
      <p:sp>
        <p:nvSpPr>
          <p:cNvPr id="8" name="Text Placeholder 6"/>
          <p:cNvSpPr>
            <a:spLocks noGrp="1"/>
          </p:cNvSpPr>
          <p:nvPr>
            <p:ph type="body" sz="quarter" idx="12" hasCustomPrompt="1"/>
          </p:nvPr>
        </p:nvSpPr>
        <p:spPr>
          <a:xfrm>
            <a:off x="5359078" y="1197273"/>
            <a:ext cx="6121722" cy="382749"/>
          </a:xfrm>
        </p:spPr>
        <p:txBody>
          <a:bodyPr lIns="0" tIns="0" anchor="t">
            <a:normAutofit/>
          </a:bodyPr>
          <a:lstStyle>
            <a:lvl1pPr marL="0" indent="0">
              <a:buNone/>
              <a:defRPr sz="1600" b="1">
                <a:solidFill>
                  <a:schemeClr val="tx1"/>
                </a:solidFill>
                <a:latin typeface="+mj-lt"/>
                <a:cs typeface="Arial" panose="020B0604020202020204" pitchFamily="34" charset="0"/>
              </a:defRPr>
            </a:lvl1pPr>
          </a:lstStyle>
          <a:p>
            <a:pPr lvl="0"/>
            <a:r>
              <a:rPr lang="en-US" dirty="0"/>
              <a:t>Click to add title here</a:t>
            </a:r>
            <a:endParaRPr lang="en-US" dirty="0"/>
          </a:p>
        </p:txBody>
      </p:sp>
      <p:sp>
        <p:nvSpPr>
          <p:cNvPr id="9" name="Text Placeholder 3"/>
          <p:cNvSpPr>
            <a:spLocks noGrp="1"/>
          </p:cNvSpPr>
          <p:nvPr>
            <p:ph type="body" sz="quarter" idx="15"/>
          </p:nvPr>
        </p:nvSpPr>
        <p:spPr>
          <a:xfrm>
            <a:off x="5359078" y="1588155"/>
            <a:ext cx="6121722" cy="1397178"/>
          </a:xfrm>
        </p:spPr>
        <p:txBody>
          <a:bodyPr lIns="0" tIns="0">
            <a:normAutofit/>
          </a:bodyPr>
          <a:lstStyle>
            <a:lvl1pPr marL="0" indent="0">
              <a:lnSpc>
                <a:spcPct val="100000"/>
              </a:lnSpc>
              <a:buNone/>
              <a:defRPr sz="1400">
                <a:solidFill>
                  <a:schemeClr val="tx1"/>
                </a:solidFill>
              </a:defRPr>
            </a:lvl1pPr>
            <a:lvl2pPr marL="457200" indent="0">
              <a:buNone/>
              <a:defRPr sz="1200"/>
            </a:lvl2pPr>
            <a:lvl3pPr marL="914400" indent="0">
              <a:buNone/>
              <a:defRPr sz="1100"/>
            </a:lvl3pPr>
            <a:lvl4pPr>
              <a:defRPr sz="1050"/>
            </a:lvl4pPr>
            <a:lvl5pPr>
              <a:defRPr sz="1050"/>
            </a:lvl5pPr>
          </a:lstStyle>
          <a:p>
            <a:pPr lvl="0"/>
            <a:r>
              <a:rPr lang="en-US"/>
              <a:t>Click to edit Master text styles</a:t>
            </a:r>
            <a:endParaRPr lang="en-US"/>
          </a:p>
        </p:txBody>
      </p:sp>
      <p:sp>
        <p:nvSpPr>
          <p:cNvPr id="10" name="Text Placeholder 3"/>
          <p:cNvSpPr>
            <a:spLocks noGrp="1"/>
          </p:cNvSpPr>
          <p:nvPr>
            <p:ph type="body" sz="quarter" idx="16"/>
          </p:nvPr>
        </p:nvSpPr>
        <p:spPr>
          <a:xfrm>
            <a:off x="838200" y="3737092"/>
            <a:ext cx="3085618" cy="2663707"/>
          </a:xfrm>
        </p:spPr>
        <p:txBody>
          <a:bodyPr lIns="0" tIns="0">
            <a:normAutofit/>
          </a:bodyPr>
          <a:lstStyle>
            <a:lvl1pPr marL="0" indent="0">
              <a:lnSpc>
                <a:spcPct val="100000"/>
              </a:lnSpc>
              <a:buNone/>
              <a:defRPr sz="2000">
                <a:solidFill>
                  <a:schemeClr val="tx1"/>
                </a:solidFill>
              </a:defRPr>
            </a:lvl1pPr>
            <a:lvl2pPr marL="457200" indent="0">
              <a:buNone/>
              <a:defRPr sz="1200"/>
            </a:lvl2pPr>
            <a:lvl3pPr marL="914400" indent="0">
              <a:buNone/>
              <a:defRPr sz="1100"/>
            </a:lvl3pPr>
            <a:lvl4pPr>
              <a:defRPr sz="1050"/>
            </a:lvl4pPr>
            <a:lvl5pPr>
              <a:defRPr sz="1050"/>
            </a:lvl5pPr>
          </a:lstStyle>
          <a:p>
            <a:pPr lvl="0"/>
            <a:r>
              <a:rPr lang="en-US"/>
              <a:t>Click to edit Master text styles</a:t>
            </a:r>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5" name="Picture Placeholder 4" title="Decorative"/>
          <p:cNvSpPr>
            <a:spLocks noGrp="1"/>
          </p:cNvSpPr>
          <p:nvPr>
            <p:ph type="pic" sz="quarter" idx="10"/>
          </p:nvPr>
        </p:nvSpPr>
        <p:spPr>
          <a:xfrm>
            <a:off x="0" y="0"/>
            <a:ext cx="12192000" cy="6858000"/>
          </a:xfrm>
        </p:spPr>
        <p:txBody>
          <a:bodyPr/>
          <a:lstStyle/>
          <a:p>
            <a:r>
              <a:rPr lang="en-US"/>
              <a:t>Click icon to add picture</a:t>
            </a:r>
            <a:endParaRPr lang="en-US" dirty="0"/>
          </a:p>
        </p:txBody>
      </p:sp>
      <p:sp>
        <p:nvSpPr>
          <p:cNvPr id="2" name="Title 1"/>
          <p:cNvSpPr>
            <a:spLocks noGrp="1"/>
          </p:cNvSpPr>
          <p:nvPr>
            <p:ph type="title" hasCustomPrompt="1"/>
          </p:nvPr>
        </p:nvSpPr>
        <p:spPr>
          <a:xfrm>
            <a:off x="2282502" y="4973519"/>
            <a:ext cx="7299618" cy="1440000"/>
          </a:xfrm>
          <a:solidFill>
            <a:schemeClr val="accent1"/>
          </a:solidFill>
        </p:spPr>
        <p:txBody>
          <a:bodyPr lIns="216000">
            <a:normAutofit/>
          </a:bodyPr>
          <a:lstStyle>
            <a:lvl1pPr algn="ctr">
              <a:defRPr sz="4000">
                <a:solidFill>
                  <a:schemeClr val="bg1"/>
                </a:solidFill>
                <a:latin typeface="+mj-lt"/>
              </a:defRPr>
            </a:lvl1pPr>
          </a:lstStyle>
          <a:p>
            <a:r>
              <a:rPr lang="en-US" dirty="0"/>
              <a:t>Click to edit </a:t>
            </a:r>
            <a:br>
              <a:rPr lang="en-US" dirty="0"/>
            </a:br>
            <a:r>
              <a:rPr lang="en-US" dirty="0"/>
              <a:t>Master title style</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with Image">
    <p:bg>
      <p:bgPr>
        <a:solidFill>
          <a:schemeClr val="accent1"/>
        </a:solidFill>
        <a:effectLst/>
      </p:bgPr>
    </p:bg>
    <p:spTree>
      <p:nvGrpSpPr>
        <p:cNvPr id="1" name=""/>
        <p:cNvGrpSpPr/>
        <p:nvPr/>
      </p:nvGrpSpPr>
      <p:grpSpPr>
        <a:xfrm>
          <a:off x="0" y="0"/>
          <a:ext cx="0" cy="0"/>
          <a:chOff x="0" y="0"/>
          <a:chExt cx="0" cy="0"/>
        </a:xfrm>
      </p:grpSpPr>
      <p:sp>
        <p:nvSpPr>
          <p:cNvPr id="7" name="Picture Placeholder 4" title="Decorative"/>
          <p:cNvSpPr>
            <a:spLocks noGrp="1"/>
          </p:cNvSpPr>
          <p:nvPr>
            <p:ph type="pic" sz="quarter" idx="10"/>
          </p:nvPr>
        </p:nvSpPr>
        <p:spPr>
          <a:xfrm>
            <a:off x="5295899" y="4288"/>
            <a:ext cx="6896100" cy="6853712"/>
          </a:xfrm>
          <a:solidFill>
            <a:schemeClr val="bg1">
              <a:lumMod val="95000"/>
            </a:schemeClr>
          </a:solidFill>
        </p:spPr>
        <p:txBody>
          <a:bodyPr/>
          <a:lstStyle/>
          <a:p>
            <a:r>
              <a:rPr lang="en-US"/>
              <a:t>Click icon to add picture</a:t>
            </a:r>
            <a:endParaRPr lang="en-US" dirty="0"/>
          </a:p>
        </p:txBody>
      </p:sp>
      <p:sp>
        <p:nvSpPr>
          <p:cNvPr id="9" name="Rectangle 8"/>
          <p:cNvSpPr/>
          <p:nvPr userDrawn="1"/>
        </p:nvSpPr>
        <p:spPr>
          <a:xfrm>
            <a:off x="0" y="1539433"/>
            <a:ext cx="8866207" cy="53185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title="Decorative"/>
          <p:cNvSpPr/>
          <p:nvPr userDrawn="1"/>
        </p:nvSpPr>
        <p:spPr>
          <a:xfrm>
            <a:off x="0" y="0"/>
            <a:ext cx="5295899" cy="6858000"/>
          </a:xfrm>
          <a:prstGeom prst="rect">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itle 1"/>
          <p:cNvSpPr>
            <a:spLocks noGrp="1"/>
          </p:cNvSpPr>
          <p:nvPr>
            <p:ph type="title" hasCustomPrompt="1"/>
          </p:nvPr>
        </p:nvSpPr>
        <p:spPr>
          <a:xfrm>
            <a:off x="798690" y="2040520"/>
            <a:ext cx="4120444" cy="1818655"/>
          </a:xfrm>
        </p:spPr>
        <p:txBody>
          <a:bodyPr anchor="b">
            <a:noAutofit/>
          </a:bodyPr>
          <a:lstStyle>
            <a:lvl1pPr algn="l">
              <a:defRPr sz="5000" b="1">
                <a:solidFill>
                  <a:schemeClr val="bg1"/>
                </a:solidFill>
                <a:latin typeface="+mj-lt"/>
              </a:defRPr>
            </a:lvl1pPr>
          </a:lstStyle>
          <a:p>
            <a:r>
              <a:rPr lang="en-US" dirty="0"/>
              <a:t>CLICK TO ADD TITLE</a:t>
            </a:r>
            <a:endParaRPr lang="en-US" dirty="0"/>
          </a:p>
        </p:txBody>
      </p:sp>
      <p:sp>
        <p:nvSpPr>
          <p:cNvPr id="10" name="Text Placeholder 12"/>
          <p:cNvSpPr>
            <a:spLocks noGrp="1"/>
          </p:cNvSpPr>
          <p:nvPr>
            <p:ph type="body" sz="quarter" idx="15" hasCustomPrompt="1"/>
          </p:nvPr>
        </p:nvSpPr>
        <p:spPr>
          <a:xfrm>
            <a:off x="798690" y="4031658"/>
            <a:ext cx="4120443" cy="338549"/>
          </a:xfrm>
        </p:spPr>
        <p:txBody>
          <a:bodyPr>
            <a:normAutofit/>
          </a:bodyPr>
          <a:lstStyle>
            <a:lvl1pPr marL="0" indent="0" algn="l">
              <a:buNone/>
              <a:defRPr sz="1600" spc="300">
                <a:solidFill>
                  <a:schemeClr val="bg1"/>
                </a:solidFill>
                <a:latin typeface="+mn-lt"/>
                <a:cs typeface="Arial" panose="020B0604020202020204" pitchFamily="34" charset="0"/>
              </a:defRPr>
            </a:lvl1pPr>
          </a:lstStyle>
          <a:p>
            <a:pPr lvl="0"/>
            <a:r>
              <a:rPr lang="en-US" dirty="0"/>
              <a:t>SUBTITLE GOES HERE</a:t>
            </a:r>
            <a:endParaRPr lang="en-US" dirty="0"/>
          </a:p>
        </p:txBody>
      </p:sp>
      <p:sp>
        <p:nvSpPr>
          <p:cNvPr id="11" name="Shape 62" title="Decorative"/>
          <p:cNvSpPr/>
          <p:nvPr userDrawn="1"/>
        </p:nvSpPr>
        <p:spPr>
          <a:xfrm rot="16200000" flipV="1">
            <a:off x="1893092" y="2764774"/>
            <a:ext cx="0" cy="2188806"/>
          </a:xfrm>
          <a:prstGeom prst="line">
            <a:avLst/>
          </a:prstGeom>
          <a:ln w="25400">
            <a:solidFill>
              <a:schemeClr val="bg1"/>
            </a:solidFill>
            <a:miter lim="400000"/>
          </a:ln>
        </p:spPr>
        <p:txBody>
          <a:bodyPr lIns="19050" tIns="19050" rIns="19050" bIns="19050" anchor="ctr"/>
          <a:lstStyle/>
          <a:p>
            <a:pPr algn="l">
              <a:defRPr sz="3000">
                <a:solidFill>
                  <a:srgbClr val="000000"/>
                </a:solidFill>
                <a:latin typeface="Helvetica Light"/>
                <a:ea typeface="Helvetica Light"/>
                <a:cs typeface="Helvetica Light"/>
                <a:sym typeface="Helvetica Light"/>
              </a:defRPr>
            </a:pPr>
            <a:endParaRPr sz="1500"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5" name="Picture Placeholder 4" title="Decorative"/>
          <p:cNvSpPr>
            <a:spLocks noGrp="1"/>
          </p:cNvSpPr>
          <p:nvPr>
            <p:ph type="pic" sz="quarter" idx="10"/>
          </p:nvPr>
        </p:nvSpPr>
        <p:spPr>
          <a:xfrm>
            <a:off x="0" y="0"/>
            <a:ext cx="12192000" cy="6858000"/>
          </a:xfrm>
        </p:spPr>
        <p:txBody>
          <a:bodyPr/>
          <a:lstStyle/>
          <a:p>
            <a:r>
              <a:rPr lang="en-US"/>
              <a:t>Click icon to add picture</a:t>
            </a:r>
            <a:endParaRPr 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4" name="Picture Placeholder 4" title="Decorative"/>
          <p:cNvSpPr>
            <a:spLocks noGrp="1"/>
          </p:cNvSpPr>
          <p:nvPr>
            <p:ph type="pic" sz="quarter" idx="10"/>
          </p:nvPr>
        </p:nvSpPr>
        <p:spPr>
          <a:xfrm>
            <a:off x="0" y="0"/>
            <a:ext cx="12192000" cy="6858000"/>
          </a:xfrm>
        </p:spPr>
        <p:txBody>
          <a:bodyPr/>
          <a:lstStyle/>
          <a:p>
            <a:r>
              <a:rPr lang="en-US"/>
              <a:t>Click icon to add picture</a:t>
            </a:r>
            <a:endParaRPr lang="en-US" dirty="0"/>
          </a:p>
        </p:txBody>
      </p:sp>
      <p:sp>
        <p:nvSpPr>
          <p:cNvPr id="5" name="Text Placeholder 12"/>
          <p:cNvSpPr>
            <a:spLocks noGrp="1"/>
          </p:cNvSpPr>
          <p:nvPr>
            <p:ph type="body" sz="quarter" idx="14"/>
          </p:nvPr>
        </p:nvSpPr>
        <p:spPr>
          <a:xfrm>
            <a:off x="4887474" y="3665204"/>
            <a:ext cx="7304526" cy="2196780"/>
          </a:xfrm>
          <a:solidFill>
            <a:schemeClr val="accent1"/>
          </a:solidFill>
        </p:spPr>
        <p:txBody>
          <a:bodyPr lIns="274320" tIns="182880" rIns="182880" bIns="182880" anchor="ctr">
            <a:normAutofit/>
          </a:bodyPr>
          <a:lstStyle>
            <a:lvl1pPr marL="0" indent="0" algn="l" defTabSz="914400" rtl="0" eaLnBrk="1" latinLnBrk="0" hangingPunct="1">
              <a:lnSpc>
                <a:spcPct val="90000"/>
              </a:lnSpc>
              <a:spcBef>
                <a:spcPct val="0"/>
              </a:spcBef>
              <a:buNone/>
              <a:defRPr lang="en-US" sz="4000" b="1" i="0" kern="1200" spc="-150" dirty="0">
                <a:solidFill>
                  <a:schemeClr val="bg1"/>
                </a:solidFill>
                <a:latin typeface="+mj-lt"/>
                <a:ea typeface="+mj-ea"/>
                <a:cs typeface="Gill Sans" panose="020B0502020104020203" pitchFamily="34" charset="-79"/>
              </a:defRPr>
            </a:lvl1pPr>
          </a:lstStyle>
          <a:p>
            <a:pPr lvl="0"/>
            <a:r>
              <a:rPr lang="en-US"/>
              <a:t>Click to edit Master text styles</a:t>
            </a:r>
            <a:endParaRPr lang="en-US"/>
          </a:p>
        </p:txBody>
      </p:sp>
      <p:sp>
        <p:nvSpPr>
          <p:cNvPr id="6" name="Shape 62" title="Decorative"/>
          <p:cNvSpPr/>
          <p:nvPr userDrawn="1"/>
        </p:nvSpPr>
        <p:spPr>
          <a:xfrm flipV="1">
            <a:off x="4887473" y="3665204"/>
            <a:ext cx="1" cy="2188805"/>
          </a:xfrm>
          <a:prstGeom prst="line">
            <a:avLst/>
          </a:prstGeom>
          <a:ln w="76200">
            <a:solidFill>
              <a:schemeClr val="accent1">
                <a:lumMod val="60000"/>
                <a:lumOff val="40000"/>
              </a:schemeClr>
            </a:solidFill>
            <a:miter lim="400000"/>
          </a:ln>
        </p:spPr>
        <p:txBody>
          <a:bodyPr lIns="19050" tIns="19050" rIns="19050" bIns="19050" anchor="ctr"/>
          <a:lstStyle/>
          <a:p>
            <a:pPr algn="ctr">
              <a:defRPr sz="3000">
                <a:solidFill>
                  <a:srgbClr val="000000"/>
                </a:solidFill>
                <a:latin typeface="Helvetica Light"/>
                <a:ea typeface="Helvetica Light"/>
                <a:cs typeface="Helvetica Light"/>
                <a:sym typeface="Helvetica Light"/>
              </a:defRPr>
            </a:pPr>
            <a:endParaRPr sz="1500"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9_Custom Layout">
    <p:spTree>
      <p:nvGrpSpPr>
        <p:cNvPr id="1" name=""/>
        <p:cNvGrpSpPr/>
        <p:nvPr/>
      </p:nvGrpSpPr>
      <p:grpSpPr>
        <a:xfrm>
          <a:off x="0" y="0"/>
          <a:ext cx="0" cy="0"/>
          <a:chOff x="0" y="0"/>
          <a:chExt cx="0" cy="0"/>
        </a:xfrm>
      </p:grpSpPr>
      <p:sp>
        <p:nvSpPr>
          <p:cNvPr id="4" name="Picture Placeholder 4" title="Decorative"/>
          <p:cNvSpPr>
            <a:spLocks noGrp="1"/>
          </p:cNvSpPr>
          <p:nvPr>
            <p:ph type="pic" sz="quarter" idx="10"/>
          </p:nvPr>
        </p:nvSpPr>
        <p:spPr>
          <a:xfrm>
            <a:off x="0" y="0"/>
            <a:ext cx="12192000" cy="6858000"/>
          </a:xfrm>
        </p:spPr>
        <p:txBody>
          <a:bodyPr/>
          <a:lstStyle/>
          <a:p>
            <a:r>
              <a:rPr lang="en-US"/>
              <a:t>Click icon to add picture</a:t>
            </a:r>
            <a:endParaRPr lang="en-US" dirty="0"/>
          </a:p>
        </p:txBody>
      </p:sp>
      <p:sp>
        <p:nvSpPr>
          <p:cNvPr id="3" name="Text Placeholder 12"/>
          <p:cNvSpPr>
            <a:spLocks noGrp="1"/>
          </p:cNvSpPr>
          <p:nvPr>
            <p:ph type="body" sz="quarter" idx="14"/>
          </p:nvPr>
        </p:nvSpPr>
        <p:spPr>
          <a:xfrm>
            <a:off x="4887474" y="3665204"/>
            <a:ext cx="7304526" cy="2196780"/>
          </a:xfrm>
          <a:solidFill>
            <a:schemeClr val="accent2"/>
          </a:solidFill>
        </p:spPr>
        <p:txBody>
          <a:bodyPr lIns="274320" tIns="182880" rIns="182880" bIns="182880" anchor="ctr">
            <a:normAutofit/>
          </a:bodyPr>
          <a:lstStyle>
            <a:lvl1pPr marL="0" indent="0" algn="l" defTabSz="914400" rtl="0" eaLnBrk="1" latinLnBrk="0" hangingPunct="1">
              <a:lnSpc>
                <a:spcPct val="90000"/>
              </a:lnSpc>
              <a:spcBef>
                <a:spcPct val="0"/>
              </a:spcBef>
              <a:buNone/>
              <a:defRPr lang="en-US" sz="4000" b="1" i="0" kern="1200" spc="-150" dirty="0">
                <a:solidFill>
                  <a:schemeClr val="bg1"/>
                </a:solidFill>
                <a:latin typeface="+mj-lt"/>
                <a:ea typeface="+mj-ea"/>
                <a:cs typeface="Gill Sans" panose="020B0502020104020203" pitchFamily="34" charset="-79"/>
              </a:defRPr>
            </a:lvl1pPr>
          </a:lstStyle>
          <a:p>
            <a:pPr lvl="0"/>
            <a:r>
              <a:rPr lang="en-US"/>
              <a:t>Click to edit Master text styles</a:t>
            </a:r>
            <a:endParaRPr lang="en-US"/>
          </a:p>
        </p:txBody>
      </p:sp>
      <p:sp>
        <p:nvSpPr>
          <p:cNvPr id="5" name="Shape 62" title="Decorative"/>
          <p:cNvSpPr/>
          <p:nvPr userDrawn="1"/>
        </p:nvSpPr>
        <p:spPr>
          <a:xfrm flipV="1">
            <a:off x="4887473" y="3665204"/>
            <a:ext cx="1" cy="2188805"/>
          </a:xfrm>
          <a:prstGeom prst="line">
            <a:avLst/>
          </a:prstGeom>
          <a:ln w="76200">
            <a:solidFill>
              <a:schemeClr val="accent2">
                <a:lumMod val="75000"/>
                <a:lumOff val="25000"/>
              </a:schemeClr>
            </a:solidFill>
            <a:miter lim="400000"/>
          </a:ln>
        </p:spPr>
        <p:txBody>
          <a:bodyPr lIns="19050" tIns="19050" rIns="19050" bIns="19050" anchor="ctr"/>
          <a:lstStyle/>
          <a:p>
            <a:pPr algn="ctr">
              <a:defRPr sz="3000">
                <a:solidFill>
                  <a:srgbClr val="000000"/>
                </a:solidFill>
                <a:latin typeface="Helvetica Light"/>
                <a:ea typeface="Helvetica Light"/>
                <a:cs typeface="Helvetica Light"/>
                <a:sym typeface="Helvetica Light"/>
              </a:defRPr>
            </a:pPr>
            <a:endParaRPr sz="1500"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0_Custom Layout">
    <p:bg>
      <p:bgPr>
        <a:solidFill>
          <a:schemeClr val="accent1"/>
        </a:solidFill>
        <a:effectLst/>
      </p:bgPr>
    </p:bg>
    <p:spTree>
      <p:nvGrpSpPr>
        <p:cNvPr id="1" name=""/>
        <p:cNvGrpSpPr/>
        <p:nvPr/>
      </p:nvGrpSpPr>
      <p:grpSpPr>
        <a:xfrm>
          <a:off x="0" y="0"/>
          <a:ext cx="0" cy="0"/>
          <a:chOff x="0" y="0"/>
          <a:chExt cx="0" cy="0"/>
        </a:xfrm>
      </p:grpSpPr>
      <p:sp>
        <p:nvSpPr>
          <p:cNvPr id="4" name="Picture Placeholder 4" title="Decorative"/>
          <p:cNvSpPr>
            <a:spLocks noGrp="1"/>
          </p:cNvSpPr>
          <p:nvPr>
            <p:ph type="pic" sz="quarter" idx="10"/>
          </p:nvPr>
        </p:nvSpPr>
        <p:spPr>
          <a:xfrm>
            <a:off x="0" y="0"/>
            <a:ext cx="12192000" cy="5497975"/>
          </a:xfrm>
        </p:spPr>
        <p:txBody>
          <a:bodyPr/>
          <a:lstStyle/>
          <a:p>
            <a:r>
              <a:rPr lang="en-US"/>
              <a:t>Click icon to add picture</a:t>
            </a:r>
            <a:endParaRPr lang="en-US" dirty="0"/>
          </a:p>
        </p:txBody>
      </p:sp>
      <p:sp>
        <p:nvSpPr>
          <p:cNvPr id="3" name="Title 4"/>
          <p:cNvSpPr>
            <a:spLocks noGrp="1"/>
          </p:cNvSpPr>
          <p:nvPr>
            <p:ph type="title"/>
          </p:nvPr>
        </p:nvSpPr>
        <p:spPr>
          <a:xfrm>
            <a:off x="853440" y="5688402"/>
            <a:ext cx="8717280" cy="823070"/>
          </a:xfrm>
          <a:noFill/>
        </p:spPr>
        <p:txBody>
          <a:bodyPr lIns="0"/>
          <a:lstStyle>
            <a:lvl1pPr>
              <a:defRPr>
                <a:solidFill>
                  <a:schemeClr val="bg1"/>
                </a:solidFill>
              </a:defRPr>
            </a:lvl1pPr>
          </a:lstStyle>
          <a:p>
            <a:r>
              <a:rPr lang="en-US"/>
              <a:t>Click to edit Master title style</a:t>
            </a:r>
            <a:endParaRPr lang="en-US"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0_Custom Layout">
    <p:bg>
      <p:bgPr>
        <a:solidFill>
          <a:schemeClr val="accent1"/>
        </a:solidFill>
        <a:effectLst/>
      </p:bgPr>
    </p:bg>
    <p:spTree>
      <p:nvGrpSpPr>
        <p:cNvPr id="1" name=""/>
        <p:cNvGrpSpPr/>
        <p:nvPr/>
      </p:nvGrpSpPr>
      <p:grpSpPr>
        <a:xfrm>
          <a:off x="0" y="0"/>
          <a:ext cx="0" cy="0"/>
          <a:chOff x="0" y="0"/>
          <a:chExt cx="0" cy="0"/>
        </a:xfrm>
      </p:grpSpPr>
      <p:sp>
        <p:nvSpPr>
          <p:cNvPr id="4" name="Picture Placeholder 4" title="Decorative"/>
          <p:cNvSpPr>
            <a:spLocks noGrp="1"/>
          </p:cNvSpPr>
          <p:nvPr>
            <p:ph type="pic" sz="quarter" idx="10"/>
          </p:nvPr>
        </p:nvSpPr>
        <p:spPr>
          <a:xfrm>
            <a:off x="0" y="680013"/>
            <a:ext cx="12192000" cy="5497975"/>
          </a:xfrm>
        </p:spPr>
        <p:txBody>
          <a:bodyPr/>
          <a:lstStyle/>
          <a:p>
            <a:r>
              <a:rPr lang="en-US"/>
              <a:t>Click icon to add picture</a:t>
            </a:r>
            <a:endParaRPr 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3_Custom Layout">
    <p:bg>
      <p:bgPr>
        <a:solidFill>
          <a:schemeClr val="accent2"/>
        </a:solidFill>
        <a:effectLst/>
      </p:bgPr>
    </p:bg>
    <p:spTree>
      <p:nvGrpSpPr>
        <p:cNvPr id="1" name=""/>
        <p:cNvGrpSpPr/>
        <p:nvPr/>
      </p:nvGrpSpPr>
      <p:grpSpPr>
        <a:xfrm>
          <a:off x="0" y="0"/>
          <a:ext cx="0" cy="0"/>
          <a:chOff x="0" y="0"/>
          <a:chExt cx="0" cy="0"/>
        </a:xfrm>
      </p:grpSpPr>
      <p:sp>
        <p:nvSpPr>
          <p:cNvPr id="4" name="Picture Placeholder 4" title="Decorative"/>
          <p:cNvSpPr>
            <a:spLocks noGrp="1"/>
          </p:cNvSpPr>
          <p:nvPr>
            <p:ph type="pic" sz="quarter" idx="10"/>
          </p:nvPr>
        </p:nvSpPr>
        <p:spPr>
          <a:xfrm>
            <a:off x="0" y="0"/>
            <a:ext cx="12192000" cy="5497975"/>
          </a:xfrm>
        </p:spPr>
        <p:txBody>
          <a:bodyPr/>
          <a:lstStyle/>
          <a:p>
            <a:r>
              <a:rPr lang="en-US"/>
              <a:t>Click icon to add picture</a:t>
            </a:r>
            <a:endParaRPr lang="en-US" dirty="0"/>
          </a:p>
        </p:txBody>
      </p:sp>
      <p:sp>
        <p:nvSpPr>
          <p:cNvPr id="3" name="Title 4"/>
          <p:cNvSpPr>
            <a:spLocks noGrp="1"/>
          </p:cNvSpPr>
          <p:nvPr>
            <p:ph type="title"/>
          </p:nvPr>
        </p:nvSpPr>
        <p:spPr>
          <a:xfrm>
            <a:off x="853440" y="5688402"/>
            <a:ext cx="8717280" cy="823070"/>
          </a:xfrm>
          <a:noFill/>
        </p:spPr>
        <p:txBody>
          <a:bodyPr lIns="0"/>
          <a:lstStyle>
            <a:lvl1pPr>
              <a:defRPr>
                <a:solidFill>
                  <a:schemeClr val="bg1"/>
                </a:solidFill>
              </a:defRPr>
            </a:lvl1pPr>
          </a:lstStyle>
          <a:p>
            <a:r>
              <a:rPr lang="en-US"/>
              <a:t>Click to edit Master title style</a:t>
            </a:r>
            <a:endParaRPr 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4_Custom Layout">
    <p:bg>
      <p:bgPr>
        <a:solidFill>
          <a:schemeClr val="accent2"/>
        </a:solidFill>
        <a:effectLst/>
      </p:bgPr>
    </p:bg>
    <p:spTree>
      <p:nvGrpSpPr>
        <p:cNvPr id="1" name=""/>
        <p:cNvGrpSpPr/>
        <p:nvPr/>
      </p:nvGrpSpPr>
      <p:grpSpPr>
        <a:xfrm>
          <a:off x="0" y="0"/>
          <a:ext cx="0" cy="0"/>
          <a:chOff x="0" y="0"/>
          <a:chExt cx="0" cy="0"/>
        </a:xfrm>
      </p:grpSpPr>
      <p:sp>
        <p:nvSpPr>
          <p:cNvPr id="4" name="Picture Placeholder 4" title="Decorative"/>
          <p:cNvSpPr>
            <a:spLocks noGrp="1"/>
          </p:cNvSpPr>
          <p:nvPr>
            <p:ph type="pic" sz="quarter" idx="10"/>
          </p:nvPr>
        </p:nvSpPr>
        <p:spPr>
          <a:xfrm>
            <a:off x="0" y="680013"/>
            <a:ext cx="12192000" cy="5497975"/>
          </a:xfrm>
        </p:spPr>
        <p:txBody>
          <a:bodyPr/>
          <a:lstStyle/>
          <a:p>
            <a:r>
              <a:rPr lang="en-US"/>
              <a:t>Click icon to add picture</a:t>
            </a:r>
            <a:endParaRPr lang="en-US"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4" name="Picture Placeholder 4" title="Decorative"/>
          <p:cNvSpPr>
            <a:spLocks noGrp="1"/>
          </p:cNvSpPr>
          <p:nvPr>
            <p:ph type="pic" sz="quarter" idx="10"/>
          </p:nvPr>
        </p:nvSpPr>
        <p:spPr>
          <a:xfrm>
            <a:off x="0" y="0"/>
            <a:ext cx="12192000" cy="6857999"/>
          </a:xfrm>
        </p:spPr>
        <p:txBody>
          <a:bodyPr/>
          <a:lstStyle/>
          <a:p>
            <a:r>
              <a:rPr lang="en-US"/>
              <a:t>Click icon to add picture</a:t>
            </a:r>
            <a:endParaRPr lang="en-US" dirty="0"/>
          </a:p>
        </p:txBody>
      </p:sp>
      <p:sp>
        <p:nvSpPr>
          <p:cNvPr id="5" name="Rectangle 4"/>
          <p:cNvSpPr/>
          <p:nvPr userDrawn="1"/>
        </p:nvSpPr>
        <p:spPr>
          <a:xfrm>
            <a:off x="0" y="4735870"/>
            <a:ext cx="12192000" cy="1500431"/>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itle 4"/>
          <p:cNvSpPr>
            <a:spLocks noGrp="1"/>
          </p:cNvSpPr>
          <p:nvPr>
            <p:ph type="title"/>
          </p:nvPr>
        </p:nvSpPr>
        <p:spPr>
          <a:xfrm>
            <a:off x="695396" y="5074550"/>
            <a:ext cx="8717280" cy="823070"/>
          </a:xfrm>
          <a:noFill/>
        </p:spPr>
        <p:txBody>
          <a:bodyPr lIns="0"/>
          <a:lstStyle>
            <a:lvl1pPr>
              <a:defRPr>
                <a:solidFill>
                  <a:schemeClr val="bg1"/>
                </a:solidFill>
              </a:defRPr>
            </a:lvl1pPr>
          </a:lstStyle>
          <a:p>
            <a:r>
              <a:rPr lang="en-US"/>
              <a:t>Click to edit Master title style</a:t>
            </a:r>
            <a:endParaRPr 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5_Custom Layout">
    <p:spTree>
      <p:nvGrpSpPr>
        <p:cNvPr id="1" name=""/>
        <p:cNvGrpSpPr/>
        <p:nvPr/>
      </p:nvGrpSpPr>
      <p:grpSpPr>
        <a:xfrm>
          <a:off x="0" y="0"/>
          <a:ext cx="0" cy="0"/>
          <a:chOff x="0" y="0"/>
          <a:chExt cx="0" cy="0"/>
        </a:xfrm>
      </p:grpSpPr>
      <p:sp>
        <p:nvSpPr>
          <p:cNvPr id="4" name="Picture Placeholder 4" title="Decorative"/>
          <p:cNvSpPr>
            <a:spLocks noGrp="1"/>
          </p:cNvSpPr>
          <p:nvPr>
            <p:ph type="pic" sz="quarter" idx="10"/>
          </p:nvPr>
        </p:nvSpPr>
        <p:spPr>
          <a:xfrm>
            <a:off x="0" y="0"/>
            <a:ext cx="12192000" cy="6857999"/>
          </a:xfrm>
        </p:spPr>
        <p:txBody>
          <a:bodyPr/>
          <a:lstStyle/>
          <a:p>
            <a:r>
              <a:rPr lang="en-US"/>
              <a:t>Click icon to add picture</a:t>
            </a:r>
            <a:endParaRPr lang="en-US" dirty="0"/>
          </a:p>
        </p:txBody>
      </p:sp>
      <p:sp>
        <p:nvSpPr>
          <p:cNvPr id="5" name="Rectangle 4" title="Decorative"/>
          <p:cNvSpPr/>
          <p:nvPr userDrawn="1"/>
        </p:nvSpPr>
        <p:spPr>
          <a:xfrm>
            <a:off x="0" y="4735870"/>
            <a:ext cx="12192000" cy="1500431"/>
          </a:xfrm>
          <a:prstGeom prst="rect">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itle 4"/>
          <p:cNvSpPr>
            <a:spLocks noGrp="1"/>
          </p:cNvSpPr>
          <p:nvPr>
            <p:ph type="title"/>
          </p:nvPr>
        </p:nvSpPr>
        <p:spPr>
          <a:xfrm>
            <a:off x="695396" y="5074550"/>
            <a:ext cx="8717280" cy="823070"/>
          </a:xfrm>
          <a:noFill/>
        </p:spPr>
        <p:txBody>
          <a:bodyPr lIns="0"/>
          <a:lstStyle>
            <a:lvl1pPr>
              <a:defRPr>
                <a:solidFill>
                  <a:schemeClr val="bg1"/>
                </a:solidFill>
              </a:defRPr>
            </a:lvl1pPr>
          </a:lstStyle>
          <a:p>
            <a:r>
              <a:rPr lang="en-US"/>
              <a:t>Click to edit Master title style</a:t>
            </a:r>
            <a:endParaRPr lang="en-US"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6_Custom Layout">
    <p:spTree>
      <p:nvGrpSpPr>
        <p:cNvPr id="1" name=""/>
        <p:cNvGrpSpPr/>
        <p:nvPr/>
      </p:nvGrpSpPr>
      <p:grpSpPr>
        <a:xfrm>
          <a:off x="0" y="0"/>
          <a:ext cx="0" cy="0"/>
          <a:chOff x="0" y="0"/>
          <a:chExt cx="0" cy="0"/>
        </a:xfrm>
      </p:grpSpPr>
      <p:sp>
        <p:nvSpPr>
          <p:cNvPr id="4" name="Picture Placeholder 4" title="Decorative"/>
          <p:cNvSpPr>
            <a:spLocks noGrp="1"/>
          </p:cNvSpPr>
          <p:nvPr>
            <p:ph type="pic" sz="quarter" idx="10"/>
          </p:nvPr>
        </p:nvSpPr>
        <p:spPr>
          <a:xfrm>
            <a:off x="0" y="0"/>
            <a:ext cx="12192000" cy="6857999"/>
          </a:xfrm>
        </p:spPr>
        <p:txBody>
          <a:bodyPr/>
          <a:lstStyle/>
          <a:p>
            <a:r>
              <a:rPr lang="en-US"/>
              <a:t>Click icon to add picture</a:t>
            </a:r>
            <a:endParaRPr lang="en-US" dirty="0"/>
          </a:p>
        </p:txBody>
      </p:sp>
      <p:sp>
        <p:nvSpPr>
          <p:cNvPr id="5" name="Rectangle 4" title="Decorative"/>
          <p:cNvSpPr/>
          <p:nvPr userDrawn="1"/>
        </p:nvSpPr>
        <p:spPr>
          <a:xfrm>
            <a:off x="0" y="4735870"/>
            <a:ext cx="12192000" cy="1500431"/>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itle 4"/>
          <p:cNvSpPr>
            <a:spLocks noGrp="1"/>
          </p:cNvSpPr>
          <p:nvPr>
            <p:ph type="title"/>
          </p:nvPr>
        </p:nvSpPr>
        <p:spPr>
          <a:xfrm>
            <a:off x="695396" y="5074550"/>
            <a:ext cx="8717280" cy="823070"/>
          </a:xfrm>
          <a:noFill/>
        </p:spPr>
        <p:txBody>
          <a:bodyPr lIns="0"/>
          <a:lstStyle>
            <a:lvl1pPr>
              <a:defRPr>
                <a:solidFill>
                  <a:schemeClr val="bg1"/>
                </a:solidFill>
              </a:defRPr>
            </a:lvl1pPr>
          </a:lstStyle>
          <a:p>
            <a:r>
              <a:rPr lang="en-US"/>
              <a:t>Click to edit Master title style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sp>
        <p:nvSpPr>
          <p:cNvPr id="8" name="Picture Placeholder 4" title="Decorative"/>
          <p:cNvSpPr>
            <a:spLocks noGrp="1"/>
          </p:cNvSpPr>
          <p:nvPr>
            <p:ph type="pic" sz="quarter" idx="15"/>
          </p:nvPr>
        </p:nvSpPr>
        <p:spPr>
          <a:xfrm>
            <a:off x="0" y="0"/>
            <a:ext cx="12192000" cy="6853712"/>
          </a:xfrm>
          <a:solidFill>
            <a:schemeClr val="bg1">
              <a:lumMod val="95000"/>
            </a:schemeClr>
          </a:solidFill>
        </p:spPr>
        <p:txBody>
          <a:bodyPr/>
          <a:lstStyle/>
          <a:p>
            <a:r>
              <a:rPr lang="en-US"/>
              <a:t>Click icon to add picture</a:t>
            </a:r>
            <a:endParaRPr lang="en-US" dirty="0"/>
          </a:p>
        </p:txBody>
      </p:sp>
      <p:sp>
        <p:nvSpPr>
          <p:cNvPr id="6" name="Title 1"/>
          <p:cNvSpPr>
            <a:spLocks noGrp="1"/>
          </p:cNvSpPr>
          <p:nvPr>
            <p:ph type="title" hasCustomPrompt="1"/>
          </p:nvPr>
        </p:nvSpPr>
        <p:spPr>
          <a:xfrm>
            <a:off x="3872090" y="2905535"/>
            <a:ext cx="4120444" cy="891250"/>
          </a:xfrm>
        </p:spPr>
        <p:txBody>
          <a:bodyPr anchor="t">
            <a:noAutofit/>
          </a:bodyPr>
          <a:lstStyle>
            <a:lvl1pPr algn="ctr">
              <a:defRPr sz="5000" b="1">
                <a:solidFill>
                  <a:schemeClr val="bg1"/>
                </a:solidFill>
                <a:latin typeface="+mj-lt"/>
              </a:defRPr>
            </a:lvl1pPr>
          </a:lstStyle>
          <a:p>
            <a:r>
              <a:rPr lang="en-US" dirty="0"/>
              <a:t>THANK YOU</a:t>
            </a:r>
            <a:endParaRPr lang="en-US" dirty="0"/>
          </a:p>
        </p:txBody>
      </p:sp>
      <p:sp>
        <p:nvSpPr>
          <p:cNvPr id="13" name="Text Placeholder 12"/>
          <p:cNvSpPr>
            <a:spLocks noGrp="1"/>
          </p:cNvSpPr>
          <p:nvPr>
            <p:ph type="body" sz="quarter" idx="14" hasCustomPrompt="1"/>
          </p:nvPr>
        </p:nvSpPr>
        <p:spPr>
          <a:xfrm>
            <a:off x="3872090" y="3993558"/>
            <a:ext cx="4120443" cy="338549"/>
          </a:xfrm>
        </p:spPr>
        <p:txBody>
          <a:bodyPr>
            <a:normAutofit/>
          </a:bodyPr>
          <a:lstStyle>
            <a:lvl1pPr marL="0" indent="0" algn="ctr">
              <a:buNone/>
              <a:defRPr sz="1600" spc="300">
                <a:solidFill>
                  <a:schemeClr val="bg1"/>
                </a:solidFill>
                <a:latin typeface="+mn-lt"/>
                <a:cs typeface="Arial" panose="020B0604020202020204" pitchFamily="34" charset="0"/>
              </a:defRPr>
            </a:lvl1pPr>
          </a:lstStyle>
          <a:p>
            <a:pPr lvl="0"/>
            <a:r>
              <a:rPr lang="en-US" dirty="0"/>
              <a:t>WWW.WEBSITENAME.COM</a:t>
            </a:r>
            <a:endParaRPr lang="en-US" dirty="0"/>
          </a:p>
        </p:txBody>
      </p:sp>
      <p:sp>
        <p:nvSpPr>
          <p:cNvPr id="5" name="Shape 62" title="Decorative"/>
          <p:cNvSpPr/>
          <p:nvPr userDrawn="1"/>
        </p:nvSpPr>
        <p:spPr>
          <a:xfrm rot="16200000" flipV="1">
            <a:off x="5932310" y="2726675"/>
            <a:ext cx="1" cy="2188805"/>
          </a:xfrm>
          <a:prstGeom prst="line">
            <a:avLst/>
          </a:prstGeom>
          <a:ln w="25400">
            <a:solidFill>
              <a:schemeClr val="bg1"/>
            </a:solidFill>
            <a:miter lim="400000"/>
          </a:ln>
        </p:spPr>
        <p:txBody>
          <a:bodyPr lIns="19050" tIns="19050" rIns="19050" bIns="19050" anchor="ctr"/>
          <a:lstStyle/>
          <a:p>
            <a:pPr algn="ctr">
              <a:defRPr sz="3000">
                <a:solidFill>
                  <a:srgbClr val="000000"/>
                </a:solidFill>
                <a:latin typeface="Helvetica Light"/>
                <a:ea typeface="Helvetica Light"/>
                <a:cs typeface="Helvetica Light"/>
                <a:sym typeface="Helvetica Light"/>
              </a:defRPr>
            </a:pPr>
            <a:endParaRPr sz="1500" dirty="0"/>
          </a:p>
        </p:txBody>
      </p:sp>
      <p:sp>
        <p:nvSpPr>
          <p:cNvPr id="2" name="Rectangle 1" title="Decorative"/>
          <p:cNvSpPr/>
          <p:nvPr userDrawn="1"/>
        </p:nvSpPr>
        <p:spPr>
          <a:xfrm>
            <a:off x="3872089" y="860778"/>
            <a:ext cx="4120444" cy="5136445"/>
          </a:xfrm>
          <a:prstGeom prst="rect">
            <a:avLst/>
          </a:prstGeom>
          <a:noFill/>
          <a:ln w="762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5_Custom Layout">
    <p:bg>
      <p:bgPr>
        <a:solidFill>
          <a:schemeClr val="bg1"/>
        </a:solidFill>
        <a:effectLst/>
      </p:bgPr>
    </p:bg>
    <p:spTree>
      <p:nvGrpSpPr>
        <p:cNvPr id="1" name=""/>
        <p:cNvGrpSpPr/>
        <p:nvPr/>
      </p:nvGrpSpPr>
      <p:grpSpPr>
        <a:xfrm>
          <a:off x="0" y="0"/>
          <a:ext cx="0" cy="0"/>
          <a:chOff x="0" y="0"/>
          <a:chExt cx="0" cy="0"/>
        </a:xfrm>
      </p:grpSpPr>
      <p:grpSp>
        <p:nvGrpSpPr>
          <p:cNvPr id="3" name="Group 2"/>
          <p:cNvGrpSpPr/>
          <p:nvPr userDrawn="1"/>
        </p:nvGrpSpPr>
        <p:grpSpPr>
          <a:xfrm>
            <a:off x="3413895" y="419827"/>
            <a:ext cx="7939904" cy="6018346"/>
            <a:chOff x="8585200" y="440266"/>
            <a:chExt cx="14753564" cy="11183013"/>
          </a:xfrm>
        </p:grpSpPr>
        <p:sp>
          <p:nvSpPr>
            <p:cNvPr id="5" name="Dikdörtgen" title="Decorative"/>
            <p:cNvSpPr/>
            <p:nvPr userDrawn="1"/>
          </p:nvSpPr>
          <p:spPr>
            <a:xfrm>
              <a:off x="8585200" y="440266"/>
              <a:ext cx="6156127" cy="9967848"/>
            </a:xfrm>
            <a:prstGeom prst="rect">
              <a:avLst/>
            </a:prstGeom>
            <a:solidFill>
              <a:srgbClr val="1F1F2A">
                <a:alpha val="13798"/>
              </a:srgbClr>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dirty="0"/>
            </a:p>
          </p:txBody>
        </p:sp>
        <p:sp>
          <p:nvSpPr>
            <p:cNvPr id="6" name="IMAGE PLACEHOLDER" title="Decorative"/>
            <p:cNvSpPr/>
            <p:nvPr userDrawn="1"/>
          </p:nvSpPr>
          <p:spPr>
            <a:xfrm>
              <a:off x="10168466" y="1092200"/>
              <a:ext cx="13170298" cy="10531079"/>
            </a:xfrm>
            <a:prstGeom prst="rect">
              <a:avLst/>
            </a:prstGeom>
            <a:solidFill>
              <a:schemeClr val="accent2"/>
            </a:solidFill>
            <a:ln w="12700">
              <a:miter lim="400000"/>
            </a:ln>
          </p:spPr>
          <p:txBody>
            <a:bodyPr lIns="0" tIns="0" rIns="0" bIns="0" anchor="ctr"/>
            <a:lstStyle>
              <a:lvl1pPr>
                <a:defRPr b="0">
                  <a:solidFill>
                    <a:srgbClr val="F3F3F3"/>
                  </a:solidFill>
                  <a:latin typeface="Raleway" panose="020B0503030101060003"/>
                  <a:ea typeface="Raleway" panose="020B0503030101060003"/>
                  <a:cs typeface="Raleway" panose="020B0503030101060003"/>
                  <a:sym typeface="Raleway" panose="020B0503030101060003"/>
                </a:defRPr>
              </a:lvl1pPr>
            </a:lstStyle>
            <a:p>
              <a:endParaRPr dirty="0"/>
            </a:p>
          </p:txBody>
        </p:sp>
      </p:grpSp>
      <p:sp>
        <p:nvSpPr>
          <p:cNvPr id="4" name="Text Placeholder 3"/>
          <p:cNvSpPr>
            <a:spLocks noGrp="1"/>
          </p:cNvSpPr>
          <p:nvPr>
            <p:ph type="body" sz="quarter" idx="10" hasCustomPrompt="1"/>
          </p:nvPr>
        </p:nvSpPr>
        <p:spPr>
          <a:xfrm>
            <a:off x="838200" y="369027"/>
            <a:ext cx="2489200" cy="3124200"/>
          </a:xfrm>
        </p:spPr>
        <p:txBody>
          <a:bodyPr tIns="0" bIns="0" anchor="b">
            <a:noAutofit/>
          </a:bodyPr>
          <a:lstStyle>
            <a:lvl1pPr marL="0" indent="0" algn="r">
              <a:buNone/>
              <a:defRPr sz="30000">
                <a:solidFill>
                  <a:schemeClr val="accent2">
                    <a:lumMod val="75000"/>
                    <a:lumOff val="25000"/>
                    <a:alpha val="20000"/>
                  </a:schemeClr>
                </a:solidFill>
                <a:latin typeface="+mj-lt"/>
                <a:cs typeface="Arial" panose="020B0604020202020204" pitchFamily="34" charset="0"/>
              </a:defRPr>
            </a:lvl1pPr>
          </a:lstStyle>
          <a:p>
            <a:pPr lvl="0"/>
            <a:r>
              <a:rPr lang="en-US" dirty="0"/>
              <a:t>1</a:t>
            </a:r>
            <a:endParaRPr lang="en-US" dirty="0"/>
          </a:p>
        </p:txBody>
      </p:sp>
      <p:sp>
        <p:nvSpPr>
          <p:cNvPr id="2" name="Title 1"/>
          <p:cNvSpPr>
            <a:spLocks noGrp="1"/>
          </p:cNvSpPr>
          <p:nvPr>
            <p:ph type="title" hasCustomPrompt="1"/>
          </p:nvPr>
        </p:nvSpPr>
        <p:spPr>
          <a:xfrm>
            <a:off x="4571575" y="4500560"/>
            <a:ext cx="6536692" cy="1325563"/>
          </a:xfrm>
        </p:spPr>
        <p:txBody>
          <a:bodyPr>
            <a:normAutofit/>
          </a:bodyPr>
          <a:lstStyle>
            <a:lvl1pPr>
              <a:defRPr sz="6000" b="1">
                <a:solidFill>
                  <a:schemeClr val="bg1"/>
                </a:solidFill>
                <a:latin typeface="+mj-lt"/>
              </a:defRPr>
            </a:lvl1pPr>
          </a:lstStyle>
          <a:p>
            <a:r>
              <a:rPr lang="en-US" dirty="0"/>
              <a:t>Section Header</a:t>
            </a:r>
            <a:endParaRPr lang="en-US"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37_Custom Layout">
    <p:bg>
      <p:bgPr>
        <a:solidFill>
          <a:schemeClr val="bg1"/>
        </a:solidFill>
        <a:effectLst/>
      </p:bgPr>
    </p:bg>
    <p:spTree>
      <p:nvGrpSpPr>
        <p:cNvPr id="1" name=""/>
        <p:cNvGrpSpPr/>
        <p:nvPr/>
      </p:nvGrpSpPr>
      <p:grpSpPr>
        <a:xfrm>
          <a:off x="0" y="0"/>
          <a:ext cx="0" cy="0"/>
          <a:chOff x="0" y="0"/>
          <a:chExt cx="0" cy="0"/>
        </a:xfrm>
      </p:grpSpPr>
      <p:grpSp>
        <p:nvGrpSpPr>
          <p:cNvPr id="3" name="Group 2"/>
          <p:cNvGrpSpPr/>
          <p:nvPr userDrawn="1"/>
        </p:nvGrpSpPr>
        <p:grpSpPr>
          <a:xfrm>
            <a:off x="3413895" y="419827"/>
            <a:ext cx="7939904" cy="6018346"/>
            <a:chOff x="8585200" y="440266"/>
            <a:chExt cx="14753564" cy="11183013"/>
          </a:xfrm>
        </p:grpSpPr>
        <p:sp>
          <p:nvSpPr>
            <p:cNvPr id="5" name="Dikdörtgen" title="Decorative"/>
            <p:cNvSpPr/>
            <p:nvPr userDrawn="1"/>
          </p:nvSpPr>
          <p:spPr>
            <a:xfrm>
              <a:off x="8585200" y="440266"/>
              <a:ext cx="6156127" cy="9967848"/>
            </a:xfrm>
            <a:prstGeom prst="rect">
              <a:avLst/>
            </a:prstGeom>
            <a:solidFill>
              <a:srgbClr val="1F1F2A">
                <a:alpha val="13798"/>
              </a:srgbClr>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dirty="0"/>
            </a:p>
          </p:txBody>
        </p:sp>
        <p:sp>
          <p:nvSpPr>
            <p:cNvPr id="6" name="IMAGE PLACEHOLDER" title="Decorative"/>
            <p:cNvSpPr/>
            <p:nvPr userDrawn="1"/>
          </p:nvSpPr>
          <p:spPr>
            <a:xfrm>
              <a:off x="10168466" y="1092200"/>
              <a:ext cx="13170298" cy="10531079"/>
            </a:xfrm>
            <a:prstGeom prst="rect">
              <a:avLst/>
            </a:prstGeom>
            <a:solidFill>
              <a:schemeClr val="accent1"/>
            </a:solidFill>
            <a:ln w="12700">
              <a:miter lim="400000"/>
            </a:ln>
          </p:spPr>
          <p:txBody>
            <a:bodyPr lIns="0" tIns="0" rIns="0" bIns="0" anchor="ctr"/>
            <a:lstStyle>
              <a:lvl1pPr>
                <a:defRPr b="0">
                  <a:solidFill>
                    <a:srgbClr val="F3F3F3"/>
                  </a:solidFill>
                  <a:latin typeface="Raleway" panose="020B0503030101060003"/>
                  <a:ea typeface="Raleway" panose="020B0503030101060003"/>
                  <a:cs typeface="Raleway" panose="020B0503030101060003"/>
                  <a:sym typeface="Raleway" panose="020B0503030101060003"/>
                </a:defRPr>
              </a:lvl1pPr>
            </a:lstStyle>
            <a:p>
              <a:endParaRPr dirty="0"/>
            </a:p>
          </p:txBody>
        </p:sp>
      </p:grpSp>
      <p:sp>
        <p:nvSpPr>
          <p:cNvPr id="4" name="Text Placeholder 3"/>
          <p:cNvSpPr>
            <a:spLocks noGrp="1"/>
          </p:cNvSpPr>
          <p:nvPr>
            <p:ph type="body" sz="quarter" idx="10" hasCustomPrompt="1"/>
          </p:nvPr>
        </p:nvSpPr>
        <p:spPr>
          <a:xfrm>
            <a:off x="838200" y="369027"/>
            <a:ext cx="2489200" cy="3124200"/>
          </a:xfrm>
        </p:spPr>
        <p:txBody>
          <a:bodyPr tIns="0" bIns="0" anchor="b">
            <a:noAutofit/>
          </a:bodyPr>
          <a:lstStyle>
            <a:lvl1pPr marL="0" indent="0" algn="r">
              <a:buNone/>
              <a:defRPr sz="30000">
                <a:solidFill>
                  <a:schemeClr val="accent1">
                    <a:lumMod val="60000"/>
                    <a:lumOff val="40000"/>
                    <a:alpha val="20000"/>
                  </a:schemeClr>
                </a:solidFill>
                <a:latin typeface="+mj-lt"/>
                <a:cs typeface="Arial" panose="020B0604020202020204" pitchFamily="34" charset="0"/>
              </a:defRPr>
            </a:lvl1pPr>
          </a:lstStyle>
          <a:p>
            <a:pPr lvl="0"/>
            <a:r>
              <a:rPr lang="en-US" dirty="0"/>
              <a:t>2</a:t>
            </a:r>
            <a:endParaRPr lang="en-US" dirty="0"/>
          </a:p>
        </p:txBody>
      </p:sp>
      <p:sp>
        <p:nvSpPr>
          <p:cNvPr id="2" name="Title 1"/>
          <p:cNvSpPr>
            <a:spLocks noGrp="1"/>
          </p:cNvSpPr>
          <p:nvPr>
            <p:ph type="title" hasCustomPrompt="1"/>
          </p:nvPr>
        </p:nvSpPr>
        <p:spPr>
          <a:xfrm>
            <a:off x="4571575" y="4500560"/>
            <a:ext cx="6536692" cy="1325563"/>
          </a:xfrm>
        </p:spPr>
        <p:txBody>
          <a:bodyPr>
            <a:normAutofit/>
          </a:bodyPr>
          <a:lstStyle>
            <a:lvl1pPr>
              <a:defRPr sz="6000" b="1">
                <a:solidFill>
                  <a:schemeClr val="bg1"/>
                </a:solidFill>
                <a:latin typeface="+mj-lt"/>
              </a:defRPr>
            </a:lvl1pPr>
          </a:lstStyle>
          <a:p>
            <a:r>
              <a:rPr lang="en-US" dirty="0"/>
              <a:t>Section Header</a:t>
            </a:r>
            <a:endParaRPr lang="en-US"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38_Custom Layout">
    <p:bg>
      <p:bgPr>
        <a:solidFill>
          <a:schemeClr val="bg1"/>
        </a:solidFill>
        <a:effectLst/>
      </p:bgPr>
    </p:bg>
    <p:spTree>
      <p:nvGrpSpPr>
        <p:cNvPr id="1" name=""/>
        <p:cNvGrpSpPr/>
        <p:nvPr/>
      </p:nvGrpSpPr>
      <p:grpSpPr>
        <a:xfrm>
          <a:off x="0" y="0"/>
          <a:ext cx="0" cy="0"/>
          <a:chOff x="0" y="0"/>
          <a:chExt cx="0" cy="0"/>
        </a:xfrm>
      </p:grpSpPr>
      <p:grpSp>
        <p:nvGrpSpPr>
          <p:cNvPr id="3" name="Group 2"/>
          <p:cNvGrpSpPr/>
          <p:nvPr userDrawn="1"/>
        </p:nvGrpSpPr>
        <p:grpSpPr>
          <a:xfrm>
            <a:off x="3413895" y="419827"/>
            <a:ext cx="7939904" cy="6018346"/>
            <a:chOff x="8585200" y="440266"/>
            <a:chExt cx="14753564" cy="11183013"/>
          </a:xfrm>
        </p:grpSpPr>
        <p:sp>
          <p:nvSpPr>
            <p:cNvPr id="5" name="Dikdörtgen" title="Decorative"/>
            <p:cNvSpPr/>
            <p:nvPr userDrawn="1"/>
          </p:nvSpPr>
          <p:spPr>
            <a:xfrm>
              <a:off x="8585200" y="440266"/>
              <a:ext cx="6156127" cy="9967848"/>
            </a:xfrm>
            <a:prstGeom prst="rect">
              <a:avLst/>
            </a:prstGeom>
            <a:solidFill>
              <a:srgbClr val="1F1F2A">
                <a:alpha val="13798"/>
              </a:srgbClr>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dirty="0"/>
            </a:p>
          </p:txBody>
        </p:sp>
        <p:sp>
          <p:nvSpPr>
            <p:cNvPr id="6" name="IMAGE PLACEHOLDER" title="Decorative"/>
            <p:cNvSpPr/>
            <p:nvPr userDrawn="1"/>
          </p:nvSpPr>
          <p:spPr>
            <a:xfrm>
              <a:off x="10168466" y="1092200"/>
              <a:ext cx="13170298" cy="10531079"/>
            </a:xfrm>
            <a:prstGeom prst="rect">
              <a:avLst/>
            </a:prstGeom>
            <a:solidFill>
              <a:schemeClr val="accent4"/>
            </a:solidFill>
            <a:ln w="12700">
              <a:miter lim="400000"/>
            </a:ln>
          </p:spPr>
          <p:txBody>
            <a:bodyPr lIns="0" tIns="0" rIns="0" bIns="0" anchor="ctr"/>
            <a:lstStyle>
              <a:lvl1pPr>
                <a:defRPr b="0">
                  <a:solidFill>
                    <a:srgbClr val="F3F3F3"/>
                  </a:solidFill>
                  <a:latin typeface="Raleway" panose="020B0503030101060003"/>
                  <a:ea typeface="Raleway" panose="020B0503030101060003"/>
                  <a:cs typeface="Raleway" panose="020B0503030101060003"/>
                  <a:sym typeface="Raleway" panose="020B0503030101060003"/>
                </a:defRPr>
              </a:lvl1pPr>
            </a:lstStyle>
            <a:p>
              <a:endParaRPr dirty="0"/>
            </a:p>
          </p:txBody>
        </p:sp>
      </p:grpSp>
      <p:sp>
        <p:nvSpPr>
          <p:cNvPr id="4" name="Text Placeholder 3"/>
          <p:cNvSpPr>
            <a:spLocks noGrp="1"/>
          </p:cNvSpPr>
          <p:nvPr>
            <p:ph type="body" sz="quarter" idx="10" hasCustomPrompt="1"/>
          </p:nvPr>
        </p:nvSpPr>
        <p:spPr>
          <a:xfrm>
            <a:off x="838200" y="369027"/>
            <a:ext cx="2489200" cy="3124200"/>
          </a:xfrm>
        </p:spPr>
        <p:txBody>
          <a:bodyPr tIns="0" bIns="0" anchor="b">
            <a:noAutofit/>
          </a:bodyPr>
          <a:lstStyle>
            <a:lvl1pPr marL="0" indent="0" algn="r">
              <a:buNone/>
              <a:defRPr sz="30000">
                <a:solidFill>
                  <a:schemeClr val="accent4">
                    <a:lumMod val="40000"/>
                    <a:lumOff val="60000"/>
                    <a:alpha val="20000"/>
                  </a:schemeClr>
                </a:solidFill>
                <a:latin typeface="+mj-lt"/>
                <a:cs typeface="Arial" panose="020B0604020202020204" pitchFamily="34" charset="0"/>
              </a:defRPr>
            </a:lvl1pPr>
          </a:lstStyle>
          <a:p>
            <a:pPr lvl="0"/>
            <a:r>
              <a:rPr lang="en-US" dirty="0"/>
              <a:t>3</a:t>
            </a:r>
            <a:endParaRPr lang="en-US" dirty="0"/>
          </a:p>
        </p:txBody>
      </p:sp>
      <p:sp>
        <p:nvSpPr>
          <p:cNvPr id="2" name="Title 1"/>
          <p:cNvSpPr>
            <a:spLocks noGrp="1"/>
          </p:cNvSpPr>
          <p:nvPr>
            <p:ph type="title" hasCustomPrompt="1"/>
          </p:nvPr>
        </p:nvSpPr>
        <p:spPr>
          <a:xfrm>
            <a:off x="4571575" y="4500560"/>
            <a:ext cx="6536692" cy="1325563"/>
          </a:xfrm>
        </p:spPr>
        <p:txBody>
          <a:bodyPr>
            <a:normAutofit/>
          </a:bodyPr>
          <a:lstStyle>
            <a:lvl1pPr>
              <a:defRPr sz="6000" b="1">
                <a:solidFill>
                  <a:schemeClr val="bg1"/>
                </a:solidFill>
                <a:latin typeface="+mj-lt"/>
              </a:defRPr>
            </a:lvl1pPr>
          </a:lstStyle>
          <a:p>
            <a:r>
              <a:rPr lang="en-US" dirty="0"/>
              <a:t>Section Header</a:t>
            </a:r>
            <a:endParaRPr 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39_Custom Layout">
    <p:bg>
      <p:bgPr>
        <a:solidFill>
          <a:schemeClr val="bg1"/>
        </a:solidFill>
        <a:effectLst/>
      </p:bgPr>
    </p:bg>
    <p:spTree>
      <p:nvGrpSpPr>
        <p:cNvPr id="1" name=""/>
        <p:cNvGrpSpPr/>
        <p:nvPr/>
      </p:nvGrpSpPr>
      <p:grpSpPr>
        <a:xfrm>
          <a:off x="0" y="0"/>
          <a:ext cx="0" cy="0"/>
          <a:chOff x="0" y="0"/>
          <a:chExt cx="0" cy="0"/>
        </a:xfrm>
      </p:grpSpPr>
      <p:sp>
        <p:nvSpPr>
          <p:cNvPr id="16" name="Rectangle 15" title="Decorative"/>
          <p:cNvSpPr/>
          <p:nvPr userDrawn="1"/>
        </p:nvSpPr>
        <p:spPr>
          <a:xfrm>
            <a:off x="0" y="1405466"/>
            <a:ext cx="12192000" cy="365760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hasCustomPrompt="1"/>
          </p:nvPr>
        </p:nvSpPr>
        <p:spPr>
          <a:xfrm>
            <a:off x="838199" y="1906059"/>
            <a:ext cx="7882467" cy="1694180"/>
          </a:xfrm>
        </p:spPr>
        <p:txBody>
          <a:bodyPr lIns="0" anchor="t">
            <a:noAutofit/>
          </a:bodyPr>
          <a:lstStyle>
            <a:lvl1pPr>
              <a:defRPr sz="6600" b="1">
                <a:solidFill>
                  <a:schemeClr val="bg1"/>
                </a:solidFill>
                <a:latin typeface="+mj-lt"/>
              </a:defRPr>
            </a:lvl1pPr>
          </a:lstStyle>
          <a:p>
            <a:r>
              <a:rPr lang="en-US" dirty="0"/>
              <a:t>Section Header</a:t>
            </a:r>
            <a:endParaRPr lang="en-US" dirty="0"/>
          </a:p>
        </p:txBody>
      </p:sp>
      <p:sp>
        <p:nvSpPr>
          <p:cNvPr id="18" name="Text Placeholder 3"/>
          <p:cNvSpPr>
            <a:spLocks noGrp="1"/>
          </p:cNvSpPr>
          <p:nvPr>
            <p:ph type="body" sz="quarter" idx="10" hasCustomPrompt="1"/>
          </p:nvPr>
        </p:nvSpPr>
        <p:spPr>
          <a:xfrm>
            <a:off x="8530361" y="4554447"/>
            <a:ext cx="2489200" cy="3124198"/>
          </a:xfrm>
          <a:solidFill>
            <a:schemeClr val="accent2">
              <a:lumMod val="75000"/>
              <a:lumOff val="25000"/>
            </a:schemeClr>
          </a:solidFill>
        </p:spPr>
        <p:txBody>
          <a:bodyPr bIns="0" anchor="b">
            <a:noAutofit/>
          </a:bodyPr>
          <a:lstStyle>
            <a:lvl1pPr marL="0" indent="0" algn="ctr">
              <a:buNone/>
              <a:defRPr sz="25000">
                <a:solidFill>
                  <a:schemeClr val="bg1"/>
                </a:solidFill>
                <a:latin typeface="+mj-lt"/>
                <a:cs typeface="Arial" panose="020B0604020202020204" pitchFamily="34" charset="0"/>
              </a:defRPr>
            </a:lvl1pPr>
          </a:lstStyle>
          <a:p>
            <a:pPr lvl="0"/>
            <a:r>
              <a:rPr lang="en-US" dirty="0"/>
              <a:t>1</a:t>
            </a:r>
            <a:endParaRPr lang="en-US"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6_Custom Layout">
    <p:bg>
      <p:bgPr>
        <a:solidFill>
          <a:schemeClr val="bg1"/>
        </a:solidFill>
        <a:effectLst/>
      </p:bgPr>
    </p:bg>
    <p:spTree>
      <p:nvGrpSpPr>
        <p:cNvPr id="1" name=""/>
        <p:cNvGrpSpPr/>
        <p:nvPr/>
      </p:nvGrpSpPr>
      <p:grpSpPr>
        <a:xfrm>
          <a:off x="0" y="0"/>
          <a:ext cx="0" cy="0"/>
          <a:chOff x="0" y="0"/>
          <a:chExt cx="0" cy="0"/>
        </a:xfrm>
      </p:grpSpPr>
      <p:sp>
        <p:nvSpPr>
          <p:cNvPr id="16" name="Rectangle 15" title="Decorative"/>
          <p:cNvSpPr/>
          <p:nvPr userDrawn="1"/>
        </p:nvSpPr>
        <p:spPr>
          <a:xfrm>
            <a:off x="0" y="1405466"/>
            <a:ext cx="12192000" cy="36576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hasCustomPrompt="1"/>
          </p:nvPr>
        </p:nvSpPr>
        <p:spPr>
          <a:xfrm>
            <a:off x="838199" y="1906059"/>
            <a:ext cx="7882467" cy="1694180"/>
          </a:xfrm>
        </p:spPr>
        <p:txBody>
          <a:bodyPr lIns="0" anchor="t">
            <a:noAutofit/>
          </a:bodyPr>
          <a:lstStyle>
            <a:lvl1pPr>
              <a:defRPr sz="6600" b="1">
                <a:solidFill>
                  <a:schemeClr val="bg1"/>
                </a:solidFill>
                <a:latin typeface="+mj-lt"/>
              </a:defRPr>
            </a:lvl1pPr>
          </a:lstStyle>
          <a:p>
            <a:r>
              <a:rPr lang="en-US" dirty="0"/>
              <a:t>Section Header</a:t>
            </a:r>
            <a:endParaRPr lang="en-US" dirty="0"/>
          </a:p>
        </p:txBody>
      </p:sp>
      <p:sp>
        <p:nvSpPr>
          <p:cNvPr id="18" name="Text Placeholder 3"/>
          <p:cNvSpPr>
            <a:spLocks noGrp="1"/>
          </p:cNvSpPr>
          <p:nvPr>
            <p:ph type="body" sz="quarter" idx="10" hasCustomPrompt="1"/>
          </p:nvPr>
        </p:nvSpPr>
        <p:spPr>
          <a:xfrm>
            <a:off x="8530361" y="4554447"/>
            <a:ext cx="2489200" cy="3124198"/>
          </a:xfrm>
          <a:solidFill>
            <a:schemeClr val="accent1">
              <a:lumMod val="60000"/>
              <a:lumOff val="40000"/>
            </a:schemeClr>
          </a:solidFill>
        </p:spPr>
        <p:txBody>
          <a:bodyPr bIns="0" anchor="b">
            <a:noAutofit/>
          </a:bodyPr>
          <a:lstStyle>
            <a:lvl1pPr marL="0" indent="0" algn="ctr">
              <a:buNone/>
              <a:defRPr sz="25000">
                <a:solidFill>
                  <a:schemeClr val="bg1"/>
                </a:solidFill>
                <a:latin typeface="+mj-lt"/>
                <a:cs typeface="Arial" panose="020B0604020202020204" pitchFamily="34" charset="0"/>
              </a:defRPr>
            </a:lvl1pPr>
          </a:lstStyle>
          <a:p>
            <a:pPr lvl="0"/>
            <a:r>
              <a:rPr lang="en-US" dirty="0"/>
              <a:t>2</a:t>
            </a:r>
            <a:endParaRPr lang="en-US"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40_Custom Layout">
    <p:bg>
      <p:bgPr>
        <a:solidFill>
          <a:schemeClr val="bg1"/>
        </a:solidFill>
        <a:effectLst/>
      </p:bgPr>
    </p:bg>
    <p:spTree>
      <p:nvGrpSpPr>
        <p:cNvPr id="1" name=""/>
        <p:cNvGrpSpPr/>
        <p:nvPr/>
      </p:nvGrpSpPr>
      <p:grpSpPr>
        <a:xfrm>
          <a:off x="0" y="0"/>
          <a:ext cx="0" cy="0"/>
          <a:chOff x="0" y="0"/>
          <a:chExt cx="0" cy="0"/>
        </a:xfrm>
      </p:grpSpPr>
      <p:sp>
        <p:nvSpPr>
          <p:cNvPr id="16" name="Rectangle 15" title="Decorative"/>
          <p:cNvSpPr/>
          <p:nvPr userDrawn="1"/>
        </p:nvSpPr>
        <p:spPr>
          <a:xfrm>
            <a:off x="0" y="1405466"/>
            <a:ext cx="12192000" cy="365760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hasCustomPrompt="1"/>
          </p:nvPr>
        </p:nvSpPr>
        <p:spPr>
          <a:xfrm>
            <a:off x="838199" y="1906059"/>
            <a:ext cx="7882467" cy="1694180"/>
          </a:xfrm>
        </p:spPr>
        <p:txBody>
          <a:bodyPr lIns="0" anchor="t">
            <a:noAutofit/>
          </a:bodyPr>
          <a:lstStyle>
            <a:lvl1pPr>
              <a:defRPr sz="6600" b="1">
                <a:solidFill>
                  <a:schemeClr val="bg1"/>
                </a:solidFill>
                <a:latin typeface="+mj-lt"/>
              </a:defRPr>
            </a:lvl1pPr>
          </a:lstStyle>
          <a:p>
            <a:r>
              <a:rPr lang="en-US" dirty="0"/>
              <a:t>Section Header</a:t>
            </a:r>
            <a:endParaRPr lang="en-US" dirty="0"/>
          </a:p>
        </p:txBody>
      </p:sp>
      <p:sp>
        <p:nvSpPr>
          <p:cNvPr id="18" name="Text Placeholder 3"/>
          <p:cNvSpPr>
            <a:spLocks noGrp="1"/>
          </p:cNvSpPr>
          <p:nvPr>
            <p:ph type="body" sz="quarter" idx="10" hasCustomPrompt="1"/>
          </p:nvPr>
        </p:nvSpPr>
        <p:spPr>
          <a:xfrm>
            <a:off x="8530361" y="4554447"/>
            <a:ext cx="2489200" cy="3124198"/>
          </a:xfrm>
          <a:solidFill>
            <a:schemeClr val="accent4">
              <a:lumMod val="40000"/>
              <a:lumOff val="60000"/>
            </a:schemeClr>
          </a:solidFill>
        </p:spPr>
        <p:txBody>
          <a:bodyPr bIns="0" anchor="b">
            <a:noAutofit/>
          </a:bodyPr>
          <a:lstStyle>
            <a:lvl1pPr marL="0" indent="0" algn="ctr">
              <a:buNone/>
              <a:defRPr sz="25000">
                <a:solidFill>
                  <a:schemeClr val="bg1"/>
                </a:solidFill>
                <a:latin typeface="+mj-lt"/>
                <a:cs typeface="Arial" panose="020B0604020202020204" pitchFamily="34" charset="0"/>
              </a:defRPr>
            </a:lvl1pPr>
          </a:lstStyle>
          <a:p>
            <a:pPr lvl="0"/>
            <a:r>
              <a:rPr lang="en-US" dirty="0"/>
              <a:t>2</a:t>
            </a:r>
            <a:endParaRPr lang="en-US"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3_Image and Content">
    <p:spTree>
      <p:nvGrpSpPr>
        <p:cNvPr id="1" name=""/>
        <p:cNvGrpSpPr/>
        <p:nvPr/>
      </p:nvGrpSpPr>
      <p:grpSpPr>
        <a:xfrm>
          <a:off x="0" y="0"/>
          <a:ext cx="0" cy="0"/>
          <a:chOff x="0" y="0"/>
          <a:chExt cx="0" cy="0"/>
        </a:xfrm>
      </p:grpSpPr>
      <p:sp>
        <p:nvSpPr>
          <p:cNvPr id="7" name="Rectangle 6" title="Decorative"/>
          <p:cNvSpPr/>
          <p:nvPr userDrawn="1"/>
        </p:nvSpPr>
        <p:spPr>
          <a:xfrm>
            <a:off x="0" y="0"/>
            <a:ext cx="6057900" cy="6857995"/>
          </a:xfrm>
          <a:prstGeom prst="rect">
            <a:avLst/>
          </a:prstGeom>
          <a:gradFill>
            <a:gsLst>
              <a:gs pos="47000">
                <a:srgbClr val="263E8E"/>
              </a:gs>
              <a:gs pos="0">
                <a:srgbClr val="7F5FDD"/>
              </a:gs>
              <a:gs pos="100000">
                <a:srgbClr val="1C70AA"/>
              </a:gs>
            </a:gsLst>
            <a:lin ang="5400000" scaled="0"/>
          </a:gradFill>
        </p:spPr>
        <p:txBody>
          <a:bodyPr vert="horz" lIns="1296000" tIns="45720" rIns="432000" bIns="45720" rtlCol="0" anchor="ctr">
            <a:normAutofit/>
          </a:bodyPr>
          <a:lstStyle/>
          <a:p>
            <a:pPr lvl="0" indent="0">
              <a:lnSpc>
                <a:spcPct val="100000"/>
              </a:lnSpc>
              <a:spcBef>
                <a:spcPts val="1000"/>
              </a:spcBef>
              <a:buFontTx/>
              <a:buNone/>
            </a:pPr>
            <a:endParaRPr lang="en-US" sz="1400" b="0" i="0" spc="0" noProof="0" dirty="0">
              <a:solidFill>
                <a:schemeClr val="tx2"/>
              </a:solidFill>
              <a:latin typeface="Arial" panose="020B0604020202020204" pitchFamily="34" charset="0"/>
              <a:cs typeface="Arial" panose="020B0604020202020204" pitchFamily="34" charset="0"/>
            </a:endParaRPr>
          </a:p>
        </p:txBody>
      </p:sp>
      <p:sp>
        <p:nvSpPr>
          <p:cNvPr id="9" name="Text Placeholder 8"/>
          <p:cNvSpPr>
            <a:spLocks noGrp="1"/>
          </p:cNvSpPr>
          <p:nvPr>
            <p:ph type="body" sz="quarter" idx="17"/>
          </p:nvPr>
        </p:nvSpPr>
        <p:spPr>
          <a:xfrm>
            <a:off x="7718323" y="1074809"/>
            <a:ext cx="3977648" cy="731694"/>
          </a:xfrm>
        </p:spPr>
        <p:txBody>
          <a:bodyPr anchor="ctr">
            <a:normAutofit/>
          </a:bodyPr>
          <a:lstStyle>
            <a:lvl1pPr marL="0" indent="0">
              <a:buNone/>
              <a:defRPr sz="1400"/>
            </a:lvl1pPr>
          </a:lstStyle>
          <a:p>
            <a:pPr lvl="0"/>
            <a:r>
              <a:rPr lang="en-US" noProof="0"/>
              <a:t>Click to edit Master text styles</a:t>
            </a:r>
            <a:endParaRPr lang="en-US" noProof="0"/>
          </a:p>
        </p:txBody>
      </p:sp>
      <p:sp>
        <p:nvSpPr>
          <p:cNvPr id="16" name="Text Placeholder 8"/>
          <p:cNvSpPr>
            <a:spLocks noGrp="1"/>
          </p:cNvSpPr>
          <p:nvPr>
            <p:ph type="body" sz="quarter" idx="18"/>
          </p:nvPr>
        </p:nvSpPr>
        <p:spPr>
          <a:xfrm>
            <a:off x="7718323" y="2365537"/>
            <a:ext cx="3977648" cy="731694"/>
          </a:xfrm>
        </p:spPr>
        <p:txBody>
          <a:bodyPr anchor="ctr">
            <a:normAutofit/>
          </a:bodyPr>
          <a:lstStyle>
            <a:lvl1pPr marL="0" indent="0">
              <a:buNone/>
              <a:defRPr sz="1400"/>
            </a:lvl1pPr>
          </a:lstStyle>
          <a:p>
            <a:pPr lvl="0"/>
            <a:r>
              <a:rPr lang="en-US" noProof="0"/>
              <a:t>Click to edit Master text styles</a:t>
            </a:r>
            <a:endParaRPr lang="en-US" noProof="0"/>
          </a:p>
        </p:txBody>
      </p:sp>
      <p:sp>
        <p:nvSpPr>
          <p:cNvPr id="18" name="Text Placeholder 8"/>
          <p:cNvSpPr>
            <a:spLocks noGrp="1"/>
          </p:cNvSpPr>
          <p:nvPr>
            <p:ph type="body" sz="quarter" idx="19"/>
          </p:nvPr>
        </p:nvSpPr>
        <p:spPr>
          <a:xfrm>
            <a:off x="7718323" y="3656265"/>
            <a:ext cx="3977648" cy="731694"/>
          </a:xfrm>
        </p:spPr>
        <p:txBody>
          <a:bodyPr anchor="ctr">
            <a:normAutofit/>
          </a:bodyPr>
          <a:lstStyle>
            <a:lvl1pPr marL="0" indent="0">
              <a:buNone/>
              <a:defRPr sz="1400"/>
            </a:lvl1pPr>
          </a:lstStyle>
          <a:p>
            <a:pPr lvl="0"/>
            <a:r>
              <a:rPr lang="en-US" noProof="0"/>
              <a:t>Click to edit Master text styles</a:t>
            </a:r>
            <a:endParaRPr lang="en-US" noProof="0"/>
          </a:p>
        </p:txBody>
      </p:sp>
      <p:sp>
        <p:nvSpPr>
          <p:cNvPr id="19" name="Text Placeholder 8"/>
          <p:cNvSpPr>
            <a:spLocks noGrp="1"/>
          </p:cNvSpPr>
          <p:nvPr>
            <p:ph type="body" sz="quarter" idx="20"/>
          </p:nvPr>
        </p:nvSpPr>
        <p:spPr>
          <a:xfrm>
            <a:off x="7718323" y="4946994"/>
            <a:ext cx="3977648" cy="731694"/>
          </a:xfrm>
        </p:spPr>
        <p:txBody>
          <a:bodyPr anchor="ctr">
            <a:normAutofit/>
          </a:bodyPr>
          <a:lstStyle>
            <a:lvl1pPr marL="0" indent="0">
              <a:buNone/>
              <a:defRPr sz="1400"/>
            </a:lvl1pPr>
          </a:lstStyle>
          <a:p>
            <a:pPr lvl="0"/>
            <a:r>
              <a:rPr lang="en-US" noProof="0"/>
              <a:t>Click to edit Master text styles</a:t>
            </a:r>
            <a:endParaRPr lang="en-US" noProof="0"/>
          </a:p>
        </p:txBody>
      </p:sp>
      <p:sp>
        <p:nvSpPr>
          <p:cNvPr id="15" name="Picture Placeholder 5" title="Decorative"/>
          <p:cNvSpPr>
            <a:spLocks noGrp="1"/>
          </p:cNvSpPr>
          <p:nvPr>
            <p:ph type="pic" sz="quarter" idx="13"/>
          </p:nvPr>
        </p:nvSpPr>
        <p:spPr>
          <a:xfrm>
            <a:off x="6749917" y="1002146"/>
            <a:ext cx="885235" cy="885235"/>
          </a:xfrm>
          <a:prstGeom prst="ellipse">
            <a:avLst/>
          </a:prstGeom>
          <a:solidFill>
            <a:schemeClr val="bg1"/>
          </a:solidFill>
          <a:ln w="19050">
            <a:noFill/>
          </a:ln>
        </p:spPr>
        <p:txBody>
          <a:bodyPr>
            <a:normAutofit/>
          </a:bodyPr>
          <a:lstStyle>
            <a:lvl1pPr>
              <a:defRPr sz="800"/>
            </a:lvl1pPr>
          </a:lstStyle>
          <a:p>
            <a:r>
              <a:rPr lang="en-US" noProof="0"/>
              <a:t>Click icon to add picture</a:t>
            </a:r>
            <a:endParaRPr lang="en-US" noProof="0" dirty="0"/>
          </a:p>
        </p:txBody>
      </p:sp>
      <p:sp>
        <p:nvSpPr>
          <p:cNvPr id="21" name="Picture Placeholder 5" title="Decorative"/>
          <p:cNvSpPr>
            <a:spLocks noGrp="1"/>
          </p:cNvSpPr>
          <p:nvPr>
            <p:ph type="pic" sz="quarter" idx="14"/>
          </p:nvPr>
        </p:nvSpPr>
        <p:spPr>
          <a:xfrm>
            <a:off x="6749917" y="2291505"/>
            <a:ext cx="885235" cy="885235"/>
          </a:xfrm>
          <a:prstGeom prst="ellipse">
            <a:avLst/>
          </a:prstGeom>
          <a:solidFill>
            <a:schemeClr val="bg1"/>
          </a:solidFill>
          <a:ln w="19050">
            <a:noFill/>
          </a:ln>
        </p:spPr>
        <p:txBody>
          <a:bodyPr vert="horz" lIns="91440" tIns="45720" rIns="91440" bIns="45720" rtlCol="0">
            <a:normAutofit/>
          </a:bodyPr>
          <a:lstStyle>
            <a:lvl1pPr>
              <a:defRPr lang="en-US" sz="800" dirty="0"/>
            </a:lvl1pPr>
          </a:lstStyle>
          <a:p>
            <a:pPr lvl="0"/>
            <a:r>
              <a:rPr lang="en-US" noProof="0"/>
              <a:t>Click icon to add picture</a:t>
            </a:r>
            <a:endParaRPr lang="en-US" noProof="0" dirty="0"/>
          </a:p>
        </p:txBody>
      </p:sp>
      <p:sp>
        <p:nvSpPr>
          <p:cNvPr id="22" name="Picture Placeholder 5" title="Decorative"/>
          <p:cNvSpPr>
            <a:spLocks noGrp="1"/>
          </p:cNvSpPr>
          <p:nvPr>
            <p:ph type="pic" sz="quarter" idx="15"/>
          </p:nvPr>
        </p:nvSpPr>
        <p:spPr>
          <a:xfrm>
            <a:off x="6749917" y="3580864"/>
            <a:ext cx="885235" cy="885235"/>
          </a:xfrm>
          <a:prstGeom prst="ellipse">
            <a:avLst/>
          </a:prstGeom>
          <a:solidFill>
            <a:schemeClr val="bg1"/>
          </a:solidFill>
          <a:ln w="19050">
            <a:noFill/>
          </a:ln>
        </p:spPr>
        <p:txBody>
          <a:bodyPr vert="horz" lIns="91440" tIns="45720" rIns="91440" bIns="45720" rtlCol="0">
            <a:normAutofit/>
          </a:bodyPr>
          <a:lstStyle>
            <a:lvl1pPr>
              <a:defRPr lang="en-US" sz="800" dirty="0"/>
            </a:lvl1pPr>
          </a:lstStyle>
          <a:p>
            <a:pPr lvl="0"/>
            <a:r>
              <a:rPr lang="en-US" noProof="0"/>
              <a:t>Click icon to add picture</a:t>
            </a:r>
            <a:endParaRPr lang="en-US" noProof="0" dirty="0"/>
          </a:p>
        </p:txBody>
      </p:sp>
      <p:sp>
        <p:nvSpPr>
          <p:cNvPr id="23" name="Picture Placeholder 5" title="Decorative"/>
          <p:cNvSpPr>
            <a:spLocks noGrp="1"/>
          </p:cNvSpPr>
          <p:nvPr>
            <p:ph type="pic" sz="quarter" idx="16"/>
          </p:nvPr>
        </p:nvSpPr>
        <p:spPr>
          <a:xfrm>
            <a:off x="6749917" y="4870223"/>
            <a:ext cx="885235" cy="885235"/>
          </a:xfrm>
          <a:prstGeom prst="ellipse">
            <a:avLst/>
          </a:prstGeom>
          <a:solidFill>
            <a:schemeClr val="bg1"/>
          </a:solidFill>
          <a:ln w="19050">
            <a:noFill/>
          </a:ln>
        </p:spPr>
        <p:txBody>
          <a:bodyPr vert="horz" lIns="91440" tIns="45720" rIns="91440" bIns="45720" rtlCol="0">
            <a:normAutofit/>
          </a:bodyPr>
          <a:lstStyle>
            <a:lvl1pPr>
              <a:defRPr lang="en-US" sz="800" dirty="0"/>
            </a:lvl1pPr>
          </a:lstStyle>
          <a:p>
            <a:pPr lvl="0"/>
            <a:r>
              <a:rPr lang="en-US" noProof="0"/>
              <a:t>Click icon to add picture</a:t>
            </a:r>
            <a:endParaRPr lang="en-US" noProof="0" dirty="0"/>
          </a:p>
        </p:txBody>
      </p:sp>
      <p:sp>
        <p:nvSpPr>
          <p:cNvPr id="24" name="Title 1"/>
          <p:cNvSpPr>
            <a:spLocks noGrp="1"/>
          </p:cNvSpPr>
          <p:nvPr>
            <p:ph type="title" hasCustomPrompt="1"/>
          </p:nvPr>
        </p:nvSpPr>
        <p:spPr>
          <a:xfrm>
            <a:off x="841057" y="1100290"/>
            <a:ext cx="4008437" cy="1395208"/>
          </a:xfrm>
        </p:spPr>
        <p:txBody>
          <a:bodyPr lIns="0" anchor="b"/>
          <a:lstStyle>
            <a:lvl1pPr>
              <a:defRPr b="1">
                <a:solidFill>
                  <a:schemeClr val="bg1"/>
                </a:solidFill>
              </a:defRPr>
            </a:lvl1pPr>
          </a:lstStyle>
          <a:p>
            <a:r>
              <a:rPr lang="en-US" noProof="0"/>
              <a:t>Click to Add Slide Title Here</a:t>
            </a:r>
            <a:endParaRPr lang="en-US" noProof="0"/>
          </a:p>
        </p:txBody>
      </p:sp>
      <p:sp>
        <p:nvSpPr>
          <p:cNvPr id="25" name="Text Placeholder 11"/>
          <p:cNvSpPr>
            <a:spLocks noGrp="1"/>
          </p:cNvSpPr>
          <p:nvPr>
            <p:ph type="body" sz="quarter" idx="12" hasCustomPrompt="1"/>
          </p:nvPr>
        </p:nvSpPr>
        <p:spPr>
          <a:xfrm>
            <a:off x="841058" y="2561159"/>
            <a:ext cx="4008437" cy="602887"/>
          </a:xfrm>
        </p:spPr>
        <p:txBody>
          <a:bodyPr lIns="0" anchor="t">
            <a:normAutofit/>
          </a:bodyPr>
          <a:lstStyle>
            <a:lvl1pPr marL="0" indent="0">
              <a:buNone/>
              <a:defRPr sz="1400" spc="300">
                <a:solidFill>
                  <a:schemeClr val="bg1"/>
                </a:solidFill>
                <a:latin typeface="+mj-lt"/>
              </a:defRPr>
            </a:lvl1pPr>
            <a:lvl2pPr>
              <a:defRPr sz="1100">
                <a:solidFill>
                  <a:schemeClr val="tx2"/>
                </a:solidFill>
              </a:defRPr>
            </a:lvl2pPr>
            <a:lvl3pPr>
              <a:defRPr sz="1050">
                <a:solidFill>
                  <a:schemeClr val="tx2"/>
                </a:solidFill>
              </a:defRPr>
            </a:lvl3pPr>
            <a:lvl4pPr>
              <a:defRPr sz="1000">
                <a:solidFill>
                  <a:schemeClr val="tx2"/>
                </a:solidFill>
              </a:defRPr>
            </a:lvl4pPr>
            <a:lvl5pPr>
              <a:defRPr sz="1000">
                <a:solidFill>
                  <a:schemeClr val="tx2"/>
                </a:solidFill>
              </a:defRPr>
            </a:lvl5pPr>
          </a:lstStyle>
          <a:p>
            <a:pPr lvl="0"/>
            <a:r>
              <a:rPr lang="en-US" noProof="0"/>
              <a:t>SUBTITLE HERE</a:t>
            </a:r>
            <a:endParaRPr lang="en-US" noProof="0"/>
          </a:p>
        </p:txBody>
      </p:sp>
      <p:sp>
        <p:nvSpPr>
          <p:cNvPr id="26" name="Text Placeholder 6"/>
          <p:cNvSpPr>
            <a:spLocks noGrp="1"/>
          </p:cNvSpPr>
          <p:nvPr>
            <p:ph type="body" sz="quarter" idx="11"/>
          </p:nvPr>
        </p:nvSpPr>
        <p:spPr>
          <a:xfrm>
            <a:off x="838200" y="3498661"/>
            <a:ext cx="4008438" cy="2560899"/>
          </a:xfrm>
        </p:spPr>
        <p:txBody>
          <a:bodyPr lIns="0">
            <a:noAutofit/>
          </a:bodyPr>
          <a:lstStyle>
            <a:lvl1pPr marL="0" indent="0">
              <a:lnSpc>
                <a:spcPct val="100000"/>
              </a:lnSpc>
              <a:buNone/>
              <a:defRPr sz="1400">
                <a:solidFill>
                  <a:schemeClr val="bg1"/>
                </a:solidFill>
                <a:latin typeface="+mn-lt"/>
                <a:cs typeface="Arial" panose="020B0604020202020204" pitchFamily="34" charset="0"/>
              </a:defRPr>
            </a:lvl1pPr>
          </a:lstStyle>
          <a:p>
            <a:pPr lvl="0"/>
            <a:r>
              <a:rPr lang="en-US" noProof="0"/>
              <a:t>Click to edit Master text styles</a:t>
            </a:r>
            <a:endParaRPr lang="en-US" noProof="0"/>
          </a:p>
        </p:txBody>
      </p:sp>
      <p:sp>
        <p:nvSpPr>
          <p:cNvPr id="27" name="Shape 62" title="Decorative"/>
          <p:cNvSpPr/>
          <p:nvPr userDrawn="1"/>
        </p:nvSpPr>
        <p:spPr>
          <a:xfrm rot="16200000" flipV="1">
            <a:off x="1918496" y="2124643"/>
            <a:ext cx="0" cy="2188806"/>
          </a:xfrm>
          <a:prstGeom prst="line">
            <a:avLst/>
          </a:prstGeom>
          <a:ln w="28575" cap="sq" cmpd="sng">
            <a:solidFill>
              <a:schemeClr val="bg1"/>
            </a:solidFill>
            <a:prstDash val="sysDash"/>
            <a:miter lim="400000"/>
          </a:ln>
        </p:spPr>
        <p:txBody>
          <a:bodyPr lIns="19050" tIns="19050" rIns="19050" bIns="19050" anchor="ctr"/>
          <a:lstStyle/>
          <a:p>
            <a:pPr algn="ctr">
              <a:defRPr sz="3000">
                <a:solidFill>
                  <a:srgbClr val="000000"/>
                </a:solidFill>
                <a:latin typeface="Helvetica Light"/>
                <a:ea typeface="Helvetica Light"/>
                <a:cs typeface="Helvetica Light"/>
                <a:sym typeface="Helvetica Light"/>
              </a:defRPr>
            </a:pPr>
            <a:endParaRPr lang="en-US" sz="1500" noProof="0" dirty="0">
              <a:solidFill>
                <a:schemeClr val="bg1"/>
              </a:solidFill>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4_Image and Content">
    <p:spTree>
      <p:nvGrpSpPr>
        <p:cNvPr id="1" name=""/>
        <p:cNvGrpSpPr/>
        <p:nvPr/>
      </p:nvGrpSpPr>
      <p:grpSpPr>
        <a:xfrm>
          <a:off x="0" y="0"/>
          <a:ext cx="0" cy="0"/>
          <a:chOff x="0" y="0"/>
          <a:chExt cx="0" cy="0"/>
        </a:xfrm>
      </p:grpSpPr>
      <p:sp>
        <p:nvSpPr>
          <p:cNvPr id="9" name="Text Placeholder 8"/>
          <p:cNvSpPr>
            <a:spLocks noGrp="1"/>
          </p:cNvSpPr>
          <p:nvPr>
            <p:ph type="body" sz="quarter" idx="17"/>
          </p:nvPr>
        </p:nvSpPr>
        <p:spPr>
          <a:xfrm>
            <a:off x="7718323" y="1058980"/>
            <a:ext cx="3977648" cy="731694"/>
          </a:xfrm>
        </p:spPr>
        <p:txBody>
          <a:bodyPr anchor="ctr">
            <a:normAutofit/>
          </a:bodyPr>
          <a:lstStyle>
            <a:lvl1pPr marL="0" indent="0">
              <a:buNone/>
              <a:defRPr sz="1400"/>
            </a:lvl1pPr>
          </a:lstStyle>
          <a:p>
            <a:pPr lvl="0"/>
            <a:r>
              <a:rPr lang="en-US" noProof="0"/>
              <a:t>Click to edit Master text styles</a:t>
            </a:r>
            <a:endParaRPr lang="en-US" noProof="0"/>
          </a:p>
        </p:txBody>
      </p:sp>
      <p:sp>
        <p:nvSpPr>
          <p:cNvPr id="16" name="Text Placeholder 8"/>
          <p:cNvSpPr>
            <a:spLocks noGrp="1"/>
          </p:cNvSpPr>
          <p:nvPr>
            <p:ph type="body" sz="quarter" idx="18"/>
          </p:nvPr>
        </p:nvSpPr>
        <p:spPr>
          <a:xfrm>
            <a:off x="7718323" y="2365537"/>
            <a:ext cx="3977648" cy="731694"/>
          </a:xfrm>
        </p:spPr>
        <p:txBody>
          <a:bodyPr anchor="ctr">
            <a:normAutofit/>
          </a:bodyPr>
          <a:lstStyle>
            <a:lvl1pPr marL="0" indent="0">
              <a:buNone/>
              <a:defRPr sz="1400"/>
            </a:lvl1pPr>
          </a:lstStyle>
          <a:p>
            <a:pPr lvl="0"/>
            <a:r>
              <a:rPr lang="en-US" noProof="0"/>
              <a:t>Click to edit Master text styles</a:t>
            </a:r>
            <a:endParaRPr lang="en-US" noProof="0"/>
          </a:p>
        </p:txBody>
      </p:sp>
      <p:sp>
        <p:nvSpPr>
          <p:cNvPr id="18" name="Text Placeholder 8"/>
          <p:cNvSpPr>
            <a:spLocks noGrp="1"/>
          </p:cNvSpPr>
          <p:nvPr>
            <p:ph type="body" sz="quarter" idx="19"/>
          </p:nvPr>
        </p:nvSpPr>
        <p:spPr>
          <a:xfrm>
            <a:off x="7718323" y="3656265"/>
            <a:ext cx="3977648" cy="731694"/>
          </a:xfrm>
        </p:spPr>
        <p:txBody>
          <a:bodyPr anchor="ctr">
            <a:normAutofit/>
          </a:bodyPr>
          <a:lstStyle>
            <a:lvl1pPr marL="0" indent="0">
              <a:buNone/>
              <a:defRPr sz="1400"/>
            </a:lvl1pPr>
          </a:lstStyle>
          <a:p>
            <a:pPr lvl="0"/>
            <a:r>
              <a:rPr lang="en-US" noProof="0"/>
              <a:t>Click to edit Master text styles</a:t>
            </a:r>
            <a:endParaRPr lang="en-US" noProof="0"/>
          </a:p>
        </p:txBody>
      </p:sp>
      <p:sp>
        <p:nvSpPr>
          <p:cNvPr id="19" name="Text Placeholder 8"/>
          <p:cNvSpPr>
            <a:spLocks noGrp="1"/>
          </p:cNvSpPr>
          <p:nvPr>
            <p:ph type="body" sz="quarter" idx="20"/>
          </p:nvPr>
        </p:nvSpPr>
        <p:spPr>
          <a:xfrm>
            <a:off x="7718323" y="4946994"/>
            <a:ext cx="3977648" cy="731694"/>
          </a:xfrm>
        </p:spPr>
        <p:txBody>
          <a:bodyPr anchor="ctr">
            <a:normAutofit/>
          </a:bodyPr>
          <a:lstStyle>
            <a:lvl1pPr marL="0" indent="0">
              <a:buNone/>
              <a:defRPr sz="1400"/>
            </a:lvl1pPr>
          </a:lstStyle>
          <a:p>
            <a:pPr lvl="0"/>
            <a:r>
              <a:rPr lang="en-US" noProof="0"/>
              <a:t>Click to edit Master text styles</a:t>
            </a:r>
            <a:endParaRPr lang="en-US" noProof="0"/>
          </a:p>
        </p:txBody>
      </p:sp>
      <p:sp>
        <p:nvSpPr>
          <p:cNvPr id="14" name="Title 1"/>
          <p:cNvSpPr>
            <a:spLocks noGrp="1"/>
          </p:cNvSpPr>
          <p:nvPr>
            <p:ph type="title" hasCustomPrompt="1"/>
          </p:nvPr>
        </p:nvSpPr>
        <p:spPr>
          <a:xfrm>
            <a:off x="841057" y="1100290"/>
            <a:ext cx="4008437" cy="1395208"/>
          </a:xfrm>
        </p:spPr>
        <p:txBody>
          <a:bodyPr lIns="0" anchor="b"/>
          <a:lstStyle>
            <a:lvl1pPr>
              <a:defRPr b="1"/>
            </a:lvl1pPr>
          </a:lstStyle>
          <a:p>
            <a:r>
              <a:rPr lang="en-US" noProof="0"/>
              <a:t>Click to Add Slide Title Here</a:t>
            </a:r>
            <a:endParaRPr lang="en-US" noProof="0"/>
          </a:p>
        </p:txBody>
      </p:sp>
      <p:sp>
        <p:nvSpPr>
          <p:cNvPr id="20" name="Text Placeholder 11"/>
          <p:cNvSpPr>
            <a:spLocks noGrp="1"/>
          </p:cNvSpPr>
          <p:nvPr>
            <p:ph type="body" sz="quarter" idx="12" hasCustomPrompt="1"/>
          </p:nvPr>
        </p:nvSpPr>
        <p:spPr>
          <a:xfrm>
            <a:off x="841058" y="2561159"/>
            <a:ext cx="4008437" cy="602887"/>
          </a:xfrm>
        </p:spPr>
        <p:txBody>
          <a:bodyPr lIns="0" anchor="t">
            <a:normAutofit/>
          </a:bodyPr>
          <a:lstStyle>
            <a:lvl1pPr marL="0" indent="0">
              <a:buNone/>
              <a:defRPr sz="1400" spc="300">
                <a:solidFill>
                  <a:schemeClr val="tx2"/>
                </a:solidFill>
                <a:latin typeface="+mj-lt"/>
              </a:defRPr>
            </a:lvl1pPr>
            <a:lvl2pPr>
              <a:defRPr sz="1100">
                <a:solidFill>
                  <a:schemeClr val="tx2"/>
                </a:solidFill>
              </a:defRPr>
            </a:lvl2pPr>
            <a:lvl3pPr>
              <a:defRPr sz="1050">
                <a:solidFill>
                  <a:schemeClr val="tx2"/>
                </a:solidFill>
              </a:defRPr>
            </a:lvl3pPr>
            <a:lvl4pPr>
              <a:defRPr sz="1000">
                <a:solidFill>
                  <a:schemeClr val="tx2"/>
                </a:solidFill>
              </a:defRPr>
            </a:lvl4pPr>
            <a:lvl5pPr>
              <a:defRPr sz="1000">
                <a:solidFill>
                  <a:schemeClr val="tx2"/>
                </a:solidFill>
              </a:defRPr>
            </a:lvl5pPr>
          </a:lstStyle>
          <a:p>
            <a:pPr lvl="0"/>
            <a:r>
              <a:rPr lang="en-US" noProof="0"/>
              <a:t>SUBTITLE HERE</a:t>
            </a:r>
            <a:endParaRPr lang="en-US" noProof="0"/>
          </a:p>
        </p:txBody>
      </p:sp>
      <p:sp>
        <p:nvSpPr>
          <p:cNvPr id="24" name="Text Placeholder 6"/>
          <p:cNvSpPr>
            <a:spLocks noGrp="1"/>
          </p:cNvSpPr>
          <p:nvPr>
            <p:ph type="body" sz="quarter" idx="11"/>
          </p:nvPr>
        </p:nvSpPr>
        <p:spPr>
          <a:xfrm>
            <a:off x="838200" y="3498661"/>
            <a:ext cx="4008438" cy="2560899"/>
          </a:xfrm>
        </p:spPr>
        <p:txBody>
          <a:bodyPr lIns="0">
            <a:noAutofit/>
          </a:bodyPr>
          <a:lstStyle>
            <a:lvl1pPr marL="0" indent="0">
              <a:lnSpc>
                <a:spcPct val="100000"/>
              </a:lnSpc>
              <a:buNone/>
              <a:defRPr sz="1400">
                <a:latin typeface="+mn-lt"/>
                <a:cs typeface="Arial" panose="020B0604020202020204" pitchFamily="34" charset="0"/>
              </a:defRPr>
            </a:lvl1pPr>
          </a:lstStyle>
          <a:p>
            <a:pPr lvl="0"/>
            <a:r>
              <a:rPr lang="en-US" noProof="0"/>
              <a:t>Click to edit Master text styles</a:t>
            </a:r>
            <a:endParaRPr lang="en-US" noProof="0"/>
          </a:p>
        </p:txBody>
      </p:sp>
      <p:sp>
        <p:nvSpPr>
          <p:cNvPr id="25" name="Shape 62" title="Decorative"/>
          <p:cNvSpPr/>
          <p:nvPr userDrawn="1"/>
        </p:nvSpPr>
        <p:spPr>
          <a:xfrm rot="16200000" flipV="1">
            <a:off x="1918496" y="2124643"/>
            <a:ext cx="0" cy="2188806"/>
          </a:xfrm>
          <a:prstGeom prst="line">
            <a:avLst/>
          </a:prstGeom>
          <a:ln w="76200">
            <a:solidFill>
              <a:schemeClr val="accent1">
                <a:lumMod val="60000"/>
                <a:lumOff val="40000"/>
              </a:schemeClr>
            </a:solidFill>
            <a:miter lim="400000"/>
          </a:ln>
        </p:spPr>
        <p:txBody>
          <a:bodyPr lIns="19050" tIns="19050" rIns="19050" bIns="19050" anchor="ctr"/>
          <a:lstStyle/>
          <a:p>
            <a:pPr algn="ctr">
              <a:defRPr sz="3000">
                <a:solidFill>
                  <a:srgbClr val="000000"/>
                </a:solidFill>
                <a:latin typeface="Helvetica Light"/>
                <a:ea typeface="Helvetica Light"/>
                <a:cs typeface="Helvetica Light"/>
                <a:sym typeface="Helvetica Light"/>
              </a:defRPr>
            </a:pPr>
            <a:endParaRPr lang="en-US" sz="1500" noProof="0" dirty="0"/>
          </a:p>
        </p:txBody>
      </p:sp>
      <p:sp>
        <p:nvSpPr>
          <p:cNvPr id="2" name="Oval 1"/>
          <p:cNvSpPr/>
          <p:nvPr userDrawn="1"/>
        </p:nvSpPr>
        <p:spPr>
          <a:xfrm>
            <a:off x="6721671" y="1047456"/>
            <a:ext cx="754743" cy="75474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7" name="Oval 16"/>
          <p:cNvSpPr/>
          <p:nvPr userDrawn="1"/>
        </p:nvSpPr>
        <p:spPr>
          <a:xfrm>
            <a:off x="6721671" y="2342488"/>
            <a:ext cx="754743" cy="75474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6" name="Oval 25"/>
          <p:cNvSpPr/>
          <p:nvPr userDrawn="1"/>
        </p:nvSpPr>
        <p:spPr>
          <a:xfrm>
            <a:off x="6721671" y="3644740"/>
            <a:ext cx="754743" cy="75474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7" name="Oval 26"/>
          <p:cNvSpPr/>
          <p:nvPr userDrawn="1"/>
        </p:nvSpPr>
        <p:spPr>
          <a:xfrm>
            <a:off x="6721671" y="4935469"/>
            <a:ext cx="754743" cy="75474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4" name="Picture Placeholder 3"/>
          <p:cNvSpPr>
            <a:spLocks noGrp="1"/>
          </p:cNvSpPr>
          <p:nvPr>
            <p:ph type="pic" sz="quarter" idx="21"/>
          </p:nvPr>
        </p:nvSpPr>
        <p:spPr>
          <a:xfrm>
            <a:off x="6874411" y="1200196"/>
            <a:ext cx="449262" cy="449263"/>
          </a:xfrm>
        </p:spPr>
        <p:txBody>
          <a:bodyPr anchor="ctr">
            <a:normAutofit/>
          </a:bodyPr>
          <a:lstStyle>
            <a:lvl1pPr marL="0" indent="0" algn="ctr">
              <a:buNone/>
              <a:defRPr sz="700">
                <a:solidFill>
                  <a:schemeClr val="bg1"/>
                </a:solidFill>
              </a:defRPr>
            </a:lvl1pPr>
          </a:lstStyle>
          <a:p>
            <a:r>
              <a:rPr lang="en-US" noProof="0"/>
              <a:t>Click icon to add picture</a:t>
            </a:r>
            <a:endParaRPr lang="en-US" noProof="0" dirty="0"/>
          </a:p>
        </p:txBody>
      </p:sp>
      <p:sp>
        <p:nvSpPr>
          <p:cNvPr id="28" name="Picture Placeholder 3"/>
          <p:cNvSpPr>
            <a:spLocks noGrp="1"/>
          </p:cNvSpPr>
          <p:nvPr>
            <p:ph type="pic" sz="quarter" idx="22"/>
          </p:nvPr>
        </p:nvSpPr>
        <p:spPr>
          <a:xfrm>
            <a:off x="6874411" y="2506752"/>
            <a:ext cx="449262" cy="449263"/>
          </a:xfrm>
        </p:spPr>
        <p:txBody>
          <a:bodyPr anchor="ctr">
            <a:normAutofit/>
          </a:bodyPr>
          <a:lstStyle>
            <a:lvl1pPr marL="0" indent="0" algn="ctr">
              <a:buNone/>
              <a:defRPr sz="700">
                <a:solidFill>
                  <a:schemeClr val="bg1"/>
                </a:solidFill>
              </a:defRPr>
            </a:lvl1pPr>
          </a:lstStyle>
          <a:p>
            <a:r>
              <a:rPr lang="en-US" noProof="0"/>
              <a:t>Click icon to add picture</a:t>
            </a:r>
            <a:endParaRPr lang="en-US" noProof="0" dirty="0"/>
          </a:p>
        </p:txBody>
      </p:sp>
      <p:sp>
        <p:nvSpPr>
          <p:cNvPr id="29" name="Picture Placeholder 3"/>
          <p:cNvSpPr>
            <a:spLocks noGrp="1"/>
          </p:cNvSpPr>
          <p:nvPr>
            <p:ph type="pic" sz="quarter" idx="23"/>
          </p:nvPr>
        </p:nvSpPr>
        <p:spPr>
          <a:xfrm>
            <a:off x="6874411" y="3797479"/>
            <a:ext cx="449262" cy="449263"/>
          </a:xfrm>
        </p:spPr>
        <p:txBody>
          <a:bodyPr anchor="ctr">
            <a:normAutofit/>
          </a:bodyPr>
          <a:lstStyle>
            <a:lvl1pPr marL="0" indent="0" algn="ctr">
              <a:buNone/>
              <a:defRPr sz="700">
                <a:solidFill>
                  <a:schemeClr val="bg1"/>
                </a:solidFill>
              </a:defRPr>
            </a:lvl1pPr>
          </a:lstStyle>
          <a:p>
            <a:r>
              <a:rPr lang="en-US" noProof="0"/>
              <a:t>Click icon to add picture</a:t>
            </a:r>
            <a:endParaRPr lang="en-US" noProof="0" dirty="0"/>
          </a:p>
        </p:txBody>
      </p:sp>
      <p:sp>
        <p:nvSpPr>
          <p:cNvPr id="30" name="Picture Placeholder 3"/>
          <p:cNvSpPr>
            <a:spLocks noGrp="1"/>
          </p:cNvSpPr>
          <p:nvPr>
            <p:ph type="pic" sz="quarter" idx="24"/>
          </p:nvPr>
        </p:nvSpPr>
        <p:spPr>
          <a:xfrm>
            <a:off x="6874411" y="5088208"/>
            <a:ext cx="449262" cy="449263"/>
          </a:xfrm>
        </p:spPr>
        <p:txBody>
          <a:bodyPr anchor="ctr">
            <a:normAutofit/>
          </a:bodyPr>
          <a:lstStyle>
            <a:lvl1pPr marL="0" indent="0" algn="ctr">
              <a:buNone/>
              <a:defRPr sz="700">
                <a:solidFill>
                  <a:schemeClr val="bg1"/>
                </a:solidFill>
              </a:defRPr>
            </a:lvl1pPr>
          </a:lstStyle>
          <a:p>
            <a:r>
              <a:rPr lang="en-US" noProof="0"/>
              <a:t>Click icon to add picture</a:t>
            </a:r>
            <a:endParaRPr lang="en-US" noProof="0" dirty="0"/>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2_Image and Content">
    <p:spTree>
      <p:nvGrpSpPr>
        <p:cNvPr id="1" name=""/>
        <p:cNvGrpSpPr/>
        <p:nvPr/>
      </p:nvGrpSpPr>
      <p:grpSpPr>
        <a:xfrm>
          <a:off x="0" y="0"/>
          <a:ext cx="0" cy="0"/>
          <a:chOff x="0" y="0"/>
          <a:chExt cx="0" cy="0"/>
        </a:xfrm>
      </p:grpSpPr>
      <p:sp>
        <p:nvSpPr>
          <p:cNvPr id="7" name="Rectangle 6" title="Decorative"/>
          <p:cNvSpPr/>
          <p:nvPr userDrawn="1"/>
        </p:nvSpPr>
        <p:spPr>
          <a:xfrm>
            <a:off x="0" y="3721472"/>
            <a:ext cx="12192000" cy="3136523"/>
          </a:xfrm>
          <a:prstGeom prst="rect">
            <a:avLst/>
          </a:prstGeom>
          <a:solidFill>
            <a:schemeClr val="accent2"/>
          </a:solidFill>
        </p:spPr>
        <p:txBody>
          <a:bodyPr vert="horz" lIns="1296000" tIns="45720" rIns="432000" bIns="45720" rtlCol="0" anchor="ctr">
            <a:normAutofit/>
          </a:bodyPr>
          <a:lstStyle/>
          <a:p>
            <a:pPr lvl="0" indent="0">
              <a:lnSpc>
                <a:spcPct val="100000"/>
              </a:lnSpc>
              <a:spcBef>
                <a:spcPts val="1000"/>
              </a:spcBef>
              <a:buFontTx/>
              <a:buNone/>
            </a:pPr>
            <a:endParaRPr lang="en-US" sz="1400" b="0" i="0" spc="0" noProof="0" dirty="0">
              <a:solidFill>
                <a:schemeClr val="tx2"/>
              </a:solidFill>
              <a:latin typeface="Arial" panose="020B0604020202020204" pitchFamily="34" charset="0"/>
              <a:cs typeface="Arial" panose="020B0604020202020204" pitchFamily="34" charset="0"/>
            </a:endParaRPr>
          </a:p>
        </p:txBody>
      </p:sp>
      <p:sp>
        <p:nvSpPr>
          <p:cNvPr id="10" name="Title 1"/>
          <p:cNvSpPr>
            <a:spLocks noGrp="1"/>
          </p:cNvSpPr>
          <p:nvPr>
            <p:ph type="title" hasCustomPrompt="1"/>
          </p:nvPr>
        </p:nvSpPr>
        <p:spPr>
          <a:xfrm>
            <a:off x="668543" y="358610"/>
            <a:ext cx="10854914" cy="804759"/>
          </a:xfrm>
        </p:spPr>
        <p:txBody>
          <a:bodyPr lIns="0" anchor="b">
            <a:normAutofit/>
          </a:bodyPr>
          <a:lstStyle>
            <a:lvl1pPr algn="ctr">
              <a:defRPr sz="4000" b="1"/>
            </a:lvl1pPr>
          </a:lstStyle>
          <a:p>
            <a:r>
              <a:rPr lang="en-US" noProof="0"/>
              <a:t>Click to Add Slide Title Here</a:t>
            </a:r>
            <a:endParaRPr lang="en-US" noProof="0"/>
          </a:p>
        </p:txBody>
      </p:sp>
      <p:sp>
        <p:nvSpPr>
          <p:cNvPr id="6" name="Picture Placeholder 5" title="Decorative"/>
          <p:cNvSpPr>
            <a:spLocks noGrp="1"/>
          </p:cNvSpPr>
          <p:nvPr>
            <p:ph type="pic" sz="quarter" idx="13"/>
          </p:nvPr>
        </p:nvSpPr>
        <p:spPr>
          <a:xfrm>
            <a:off x="1378803" y="2592710"/>
            <a:ext cx="973759" cy="973759"/>
          </a:xfrm>
          <a:prstGeom prst="ellipse">
            <a:avLst/>
          </a:prstGeom>
          <a:solidFill>
            <a:schemeClr val="bg1"/>
          </a:solidFill>
          <a:ln w="19050">
            <a:noFill/>
          </a:ln>
        </p:spPr>
        <p:txBody>
          <a:bodyPr>
            <a:normAutofit/>
          </a:bodyPr>
          <a:lstStyle>
            <a:lvl1pPr>
              <a:defRPr sz="800"/>
            </a:lvl1pPr>
          </a:lstStyle>
          <a:p>
            <a:r>
              <a:rPr lang="en-US" noProof="0"/>
              <a:t>Click icon to add picture</a:t>
            </a:r>
            <a:endParaRPr lang="en-US" noProof="0" dirty="0"/>
          </a:p>
        </p:txBody>
      </p:sp>
      <p:sp>
        <p:nvSpPr>
          <p:cNvPr id="11" name="Picture Placeholder 5" title="Decorative"/>
          <p:cNvSpPr>
            <a:spLocks noGrp="1"/>
          </p:cNvSpPr>
          <p:nvPr>
            <p:ph type="pic" sz="quarter" idx="14"/>
          </p:nvPr>
        </p:nvSpPr>
        <p:spPr>
          <a:xfrm>
            <a:off x="4226108" y="2592710"/>
            <a:ext cx="973759" cy="973759"/>
          </a:xfrm>
          <a:prstGeom prst="ellipse">
            <a:avLst/>
          </a:prstGeom>
          <a:solidFill>
            <a:schemeClr val="bg1"/>
          </a:solidFill>
          <a:ln w="19050">
            <a:noFill/>
          </a:ln>
        </p:spPr>
        <p:txBody>
          <a:bodyPr vert="horz" lIns="91440" tIns="45720" rIns="91440" bIns="45720" rtlCol="0">
            <a:normAutofit/>
          </a:bodyPr>
          <a:lstStyle>
            <a:lvl1pPr>
              <a:defRPr lang="en-US" sz="800" dirty="0"/>
            </a:lvl1pPr>
          </a:lstStyle>
          <a:p>
            <a:pPr lvl="0"/>
            <a:r>
              <a:rPr lang="en-US" noProof="0"/>
              <a:t>Click icon to add picture</a:t>
            </a:r>
            <a:endParaRPr lang="en-US" noProof="0" dirty="0"/>
          </a:p>
        </p:txBody>
      </p:sp>
      <p:sp>
        <p:nvSpPr>
          <p:cNvPr id="13" name="Picture Placeholder 5" title="Decorative"/>
          <p:cNvSpPr>
            <a:spLocks noGrp="1"/>
          </p:cNvSpPr>
          <p:nvPr>
            <p:ph type="pic" sz="quarter" idx="15"/>
          </p:nvPr>
        </p:nvSpPr>
        <p:spPr>
          <a:xfrm>
            <a:off x="7073413" y="2592710"/>
            <a:ext cx="973759" cy="973759"/>
          </a:xfrm>
          <a:prstGeom prst="ellipse">
            <a:avLst/>
          </a:prstGeom>
          <a:solidFill>
            <a:schemeClr val="bg1"/>
          </a:solidFill>
          <a:ln w="19050">
            <a:noFill/>
          </a:ln>
        </p:spPr>
        <p:txBody>
          <a:bodyPr vert="horz" lIns="91440" tIns="45720" rIns="91440" bIns="45720" rtlCol="0">
            <a:normAutofit/>
          </a:bodyPr>
          <a:lstStyle>
            <a:lvl1pPr>
              <a:defRPr lang="en-US" sz="800" dirty="0"/>
            </a:lvl1pPr>
          </a:lstStyle>
          <a:p>
            <a:pPr lvl="0"/>
            <a:r>
              <a:rPr lang="en-US" noProof="0"/>
              <a:t>Click icon to add picture</a:t>
            </a:r>
            <a:endParaRPr lang="en-US" noProof="0" dirty="0"/>
          </a:p>
        </p:txBody>
      </p:sp>
      <p:sp>
        <p:nvSpPr>
          <p:cNvPr id="14" name="Picture Placeholder 5" title="Decorative"/>
          <p:cNvSpPr>
            <a:spLocks noGrp="1"/>
          </p:cNvSpPr>
          <p:nvPr>
            <p:ph type="pic" sz="quarter" idx="16"/>
          </p:nvPr>
        </p:nvSpPr>
        <p:spPr>
          <a:xfrm>
            <a:off x="9920718" y="2592710"/>
            <a:ext cx="973759" cy="973759"/>
          </a:xfrm>
          <a:prstGeom prst="ellipse">
            <a:avLst/>
          </a:prstGeom>
          <a:solidFill>
            <a:schemeClr val="bg1"/>
          </a:solidFill>
          <a:ln w="19050">
            <a:noFill/>
          </a:ln>
        </p:spPr>
        <p:txBody>
          <a:bodyPr vert="horz" lIns="91440" tIns="45720" rIns="91440" bIns="45720" rtlCol="0">
            <a:normAutofit/>
          </a:bodyPr>
          <a:lstStyle>
            <a:lvl1pPr>
              <a:defRPr lang="en-US" sz="800" dirty="0"/>
            </a:lvl1pPr>
          </a:lstStyle>
          <a:p>
            <a:pPr lvl="0"/>
            <a:r>
              <a:rPr lang="en-US" noProof="0"/>
              <a:t>Click icon to add picture</a:t>
            </a:r>
            <a:endParaRPr lang="en-US" noProof="0" dirty="0"/>
          </a:p>
        </p:txBody>
      </p:sp>
      <p:sp>
        <p:nvSpPr>
          <p:cNvPr id="9" name="Text Placeholder 8"/>
          <p:cNvSpPr>
            <a:spLocks noGrp="1"/>
          </p:cNvSpPr>
          <p:nvPr>
            <p:ph type="body" sz="quarter" idx="17"/>
          </p:nvPr>
        </p:nvSpPr>
        <p:spPr>
          <a:xfrm>
            <a:off x="630780" y="3920809"/>
            <a:ext cx="2469806" cy="731694"/>
          </a:xfrm>
        </p:spPr>
        <p:txBody>
          <a:bodyPr anchor="t">
            <a:normAutofit/>
          </a:bodyPr>
          <a:lstStyle>
            <a:lvl1pPr marL="0" indent="0" algn="ctr">
              <a:buNone/>
              <a:defRPr sz="1400">
                <a:solidFill>
                  <a:schemeClr val="bg1"/>
                </a:solidFill>
              </a:defRPr>
            </a:lvl1pPr>
          </a:lstStyle>
          <a:p>
            <a:pPr lvl="0"/>
            <a:r>
              <a:rPr lang="en-US" noProof="0"/>
              <a:t>Click to edit Master text styles</a:t>
            </a:r>
            <a:endParaRPr lang="en-US" noProof="0"/>
          </a:p>
        </p:txBody>
      </p:sp>
      <p:sp>
        <p:nvSpPr>
          <p:cNvPr id="16" name="Text Placeholder 8"/>
          <p:cNvSpPr>
            <a:spLocks noGrp="1"/>
          </p:cNvSpPr>
          <p:nvPr>
            <p:ph type="body" sz="quarter" idx="18"/>
          </p:nvPr>
        </p:nvSpPr>
        <p:spPr>
          <a:xfrm>
            <a:off x="3476825" y="3923752"/>
            <a:ext cx="2469806" cy="731694"/>
          </a:xfrm>
        </p:spPr>
        <p:txBody>
          <a:bodyPr anchor="t">
            <a:normAutofit/>
          </a:bodyPr>
          <a:lstStyle>
            <a:lvl1pPr marL="0" indent="0" algn="ctr">
              <a:buNone/>
              <a:defRPr sz="1400">
                <a:solidFill>
                  <a:schemeClr val="bg1"/>
                </a:solidFill>
              </a:defRPr>
            </a:lvl1pPr>
          </a:lstStyle>
          <a:p>
            <a:pPr lvl="0"/>
            <a:r>
              <a:rPr lang="en-US" noProof="0"/>
              <a:t>Click to edit Master text styles</a:t>
            </a:r>
            <a:endParaRPr lang="en-US" noProof="0"/>
          </a:p>
        </p:txBody>
      </p:sp>
      <p:sp>
        <p:nvSpPr>
          <p:cNvPr id="18" name="Text Placeholder 8"/>
          <p:cNvSpPr>
            <a:spLocks noGrp="1"/>
          </p:cNvSpPr>
          <p:nvPr>
            <p:ph type="body" sz="quarter" idx="19"/>
          </p:nvPr>
        </p:nvSpPr>
        <p:spPr>
          <a:xfrm>
            <a:off x="6322870" y="3920809"/>
            <a:ext cx="2469806" cy="731694"/>
          </a:xfrm>
        </p:spPr>
        <p:txBody>
          <a:bodyPr anchor="t">
            <a:normAutofit/>
          </a:bodyPr>
          <a:lstStyle>
            <a:lvl1pPr marL="0" indent="0" algn="ctr">
              <a:buNone/>
              <a:defRPr sz="1400">
                <a:solidFill>
                  <a:schemeClr val="bg1"/>
                </a:solidFill>
              </a:defRPr>
            </a:lvl1pPr>
          </a:lstStyle>
          <a:p>
            <a:pPr lvl="0"/>
            <a:r>
              <a:rPr lang="en-US" noProof="0"/>
              <a:t>Click to edit Master text styles</a:t>
            </a:r>
            <a:endParaRPr lang="en-US" noProof="0"/>
          </a:p>
        </p:txBody>
      </p:sp>
      <p:sp>
        <p:nvSpPr>
          <p:cNvPr id="19" name="Text Placeholder 8"/>
          <p:cNvSpPr>
            <a:spLocks noGrp="1"/>
          </p:cNvSpPr>
          <p:nvPr>
            <p:ph type="body" sz="quarter" idx="20"/>
          </p:nvPr>
        </p:nvSpPr>
        <p:spPr>
          <a:xfrm>
            <a:off x="9168916" y="3916626"/>
            <a:ext cx="2469806" cy="731694"/>
          </a:xfrm>
        </p:spPr>
        <p:txBody>
          <a:bodyPr anchor="t">
            <a:normAutofit/>
          </a:bodyPr>
          <a:lstStyle>
            <a:lvl1pPr marL="0" indent="0" algn="ctr">
              <a:buNone/>
              <a:defRPr sz="1400">
                <a:solidFill>
                  <a:schemeClr val="bg1"/>
                </a:solidFill>
              </a:defRPr>
            </a:lvl1pPr>
          </a:lstStyle>
          <a:p>
            <a:pPr lvl="0"/>
            <a:r>
              <a:rPr lang="en-US" noProof="0"/>
              <a:t>Click to edit Master text styles</a:t>
            </a:r>
            <a:endParaRPr lang="en-US" noProof="0"/>
          </a:p>
        </p:txBody>
      </p:sp>
      <p:sp>
        <p:nvSpPr>
          <p:cNvPr id="20" name="Text Placeholder 6"/>
          <p:cNvSpPr>
            <a:spLocks noGrp="1"/>
          </p:cNvSpPr>
          <p:nvPr>
            <p:ph type="body" sz="quarter" idx="11"/>
          </p:nvPr>
        </p:nvSpPr>
        <p:spPr>
          <a:xfrm>
            <a:off x="668544" y="1489701"/>
            <a:ext cx="10854914" cy="541483"/>
          </a:xfrm>
        </p:spPr>
        <p:txBody>
          <a:bodyPr lIns="0">
            <a:noAutofit/>
          </a:bodyPr>
          <a:lstStyle>
            <a:lvl1pPr marL="0" indent="0" algn="ctr">
              <a:lnSpc>
                <a:spcPct val="100000"/>
              </a:lnSpc>
              <a:buNone/>
              <a:defRPr sz="1400">
                <a:latin typeface="+mj-lt"/>
                <a:cs typeface="Arial" panose="020B0604020202020204" pitchFamily="34" charset="0"/>
              </a:defRPr>
            </a:lvl1pPr>
          </a:lstStyle>
          <a:p>
            <a:pPr lvl="0"/>
            <a:r>
              <a:rPr lang="en-US" noProof="0"/>
              <a:t>Click to edit Master text styles</a:t>
            </a:r>
            <a:endParaRPr lang="en-US" noProof="0"/>
          </a:p>
        </p:txBody>
      </p:sp>
      <p:sp>
        <p:nvSpPr>
          <p:cNvPr id="15" name="Shape 62" title="Decorative"/>
          <p:cNvSpPr/>
          <p:nvPr userDrawn="1"/>
        </p:nvSpPr>
        <p:spPr>
          <a:xfrm rot="16200000" flipV="1">
            <a:off x="6096000" y="222583"/>
            <a:ext cx="0" cy="2188805"/>
          </a:xfrm>
          <a:prstGeom prst="line">
            <a:avLst/>
          </a:prstGeom>
          <a:ln w="76200">
            <a:solidFill>
              <a:schemeClr val="accent2">
                <a:lumMod val="75000"/>
                <a:lumOff val="25000"/>
              </a:schemeClr>
            </a:solidFill>
            <a:miter lim="400000"/>
          </a:ln>
        </p:spPr>
        <p:txBody>
          <a:bodyPr lIns="19050" tIns="19050" rIns="19050" bIns="19050" anchor="ctr"/>
          <a:lstStyle/>
          <a:p>
            <a:pPr algn="ctr">
              <a:defRPr sz="3000">
                <a:solidFill>
                  <a:srgbClr val="000000"/>
                </a:solidFill>
                <a:latin typeface="Helvetica Light"/>
                <a:ea typeface="Helvetica Light"/>
                <a:cs typeface="Helvetica Light"/>
                <a:sym typeface="Helvetica Light"/>
              </a:defRPr>
            </a:pPr>
            <a:endParaRPr lang="en-US" sz="1500" noProof="0"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Slide with Image">
    <p:bg>
      <p:bgPr>
        <a:solidFill>
          <a:schemeClr val="accent1"/>
        </a:solidFill>
        <a:effectLst/>
      </p:bgPr>
    </p:bg>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2565399" y="3107447"/>
            <a:ext cx="7252505" cy="891250"/>
          </a:xfrm>
        </p:spPr>
        <p:txBody>
          <a:bodyPr anchor="t">
            <a:noAutofit/>
          </a:bodyPr>
          <a:lstStyle>
            <a:lvl1pPr algn="ctr">
              <a:defRPr sz="5000" b="1">
                <a:solidFill>
                  <a:schemeClr val="bg1"/>
                </a:solidFill>
                <a:latin typeface="+mj-lt"/>
              </a:defRPr>
            </a:lvl1pPr>
          </a:lstStyle>
          <a:p>
            <a:r>
              <a:rPr lang="en-US" dirty="0"/>
              <a:t>CLICK TO ADD TITLE</a:t>
            </a:r>
            <a:endParaRPr lang="en-US" dirty="0"/>
          </a:p>
        </p:txBody>
      </p:sp>
      <p:sp>
        <p:nvSpPr>
          <p:cNvPr id="13" name="Text Placeholder 12"/>
          <p:cNvSpPr>
            <a:spLocks noGrp="1"/>
          </p:cNvSpPr>
          <p:nvPr>
            <p:ph type="body" sz="quarter" idx="14" hasCustomPrompt="1"/>
          </p:nvPr>
        </p:nvSpPr>
        <p:spPr>
          <a:xfrm>
            <a:off x="2565400" y="4195470"/>
            <a:ext cx="7252504" cy="338549"/>
          </a:xfrm>
        </p:spPr>
        <p:txBody>
          <a:bodyPr>
            <a:normAutofit/>
          </a:bodyPr>
          <a:lstStyle>
            <a:lvl1pPr marL="0" indent="0" algn="ctr">
              <a:buNone/>
              <a:defRPr sz="1600" spc="300">
                <a:solidFill>
                  <a:schemeClr val="bg1"/>
                </a:solidFill>
                <a:latin typeface="+mn-lt"/>
                <a:cs typeface="Arial" panose="020B0604020202020204" pitchFamily="34" charset="0"/>
              </a:defRPr>
            </a:lvl1pPr>
          </a:lstStyle>
          <a:p>
            <a:pPr lvl="0"/>
            <a:r>
              <a:rPr lang="en-US" dirty="0"/>
              <a:t>SUBTITLE GOES HERE</a:t>
            </a:r>
            <a:endParaRPr lang="en-US" dirty="0"/>
          </a:p>
        </p:txBody>
      </p:sp>
      <p:sp>
        <p:nvSpPr>
          <p:cNvPr id="5" name="Shape 62" title="Decorative"/>
          <p:cNvSpPr/>
          <p:nvPr userDrawn="1"/>
        </p:nvSpPr>
        <p:spPr>
          <a:xfrm rot="16200000" flipV="1">
            <a:off x="6096000" y="2924870"/>
            <a:ext cx="0" cy="2188805"/>
          </a:xfrm>
          <a:prstGeom prst="line">
            <a:avLst/>
          </a:prstGeom>
          <a:ln w="25400">
            <a:solidFill>
              <a:schemeClr val="bg1"/>
            </a:solidFill>
            <a:miter lim="400000"/>
          </a:ln>
        </p:spPr>
        <p:txBody>
          <a:bodyPr lIns="19050" tIns="19050" rIns="19050" bIns="19050" anchor="ctr"/>
          <a:lstStyle/>
          <a:p>
            <a:pPr algn="ctr">
              <a:defRPr sz="3000">
                <a:solidFill>
                  <a:srgbClr val="000000"/>
                </a:solidFill>
                <a:latin typeface="Helvetica Light"/>
                <a:ea typeface="Helvetica Light"/>
                <a:cs typeface="Helvetica Light"/>
                <a:sym typeface="Helvetica Light"/>
              </a:defRPr>
            </a:pPr>
            <a:endParaRPr sz="1500" dirty="0"/>
          </a:p>
        </p:txBody>
      </p:sp>
      <p:sp>
        <p:nvSpPr>
          <p:cNvPr id="7" name="Rectangle 6" title="Decorative"/>
          <p:cNvSpPr/>
          <p:nvPr userDrawn="1"/>
        </p:nvSpPr>
        <p:spPr>
          <a:xfrm>
            <a:off x="1238104" y="860778"/>
            <a:ext cx="9715792" cy="5136445"/>
          </a:xfrm>
          <a:prstGeom prst="rect">
            <a:avLst/>
          </a:prstGeom>
          <a:noFill/>
          <a:ln w="762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5_Image and Content">
    <p:spTree>
      <p:nvGrpSpPr>
        <p:cNvPr id="1" name=""/>
        <p:cNvGrpSpPr/>
        <p:nvPr/>
      </p:nvGrpSpPr>
      <p:grpSpPr>
        <a:xfrm>
          <a:off x="0" y="0"/>
          <a:ext cx="0" cy="0"/>
          <a:chOff x="0" y="0"/>
          <a:chExt cx="0" cy="0"/>
        </a:xfrm>
      </p:grpSpPr>
      <p:sp>
        <p:nvSpPr>
          <p:cNvPr id="9" name="Text Placeholder 8"/>
          <p:cNvSpPr>
            <a:spLocks noGrp="1"/>
          </p:cNvSpPr>
          <p:nvPr>
            <p:ph type="body" sz="quarter" idx="17"/>
          </p:nvPr>
        </p:nvSpPr>
        <p:spPr>
          <a:xfrm>
            <a:off x="630780" y="4601529"/>
            <a:ext cx="2469806" cy="1562154"/>
          </a:xfrm>
        </p:spPr>
        <p:txBody>
          <a:bodyPr anchor="t">
            <a:normAutofit/>
          </a:bodyPr>
          <a:lstStyle>
            <a:lvl1pPr marL="0" indent="0" algn="ctr">
              <a:buNone/>
              <a:defRPr sz="1400"/>
            </a:lvl1pPr>
          </a:lstStyle>
          <a:p>
            <a:pPr lvl="0"/>
            <a:r>
              <a:rPr lang="en-US" noProof="0"/>
              <a:t>Click to edit Master text styles</a:t>
            </a:r>
            <a:endParaRPr lang="en-US" noProof="0"/>
          </a:p>
        </p:txBody>
      </p:sp>
      <p:sp>
        <p:nvSpPr>
          <p:cNvPr id="16" name="Text Placeholder 8"/>
          <p:cNvSpPr>
            <a:spLocks noGrp="1"/>
          </p:cNvSpPr>
          <p:nvPr>
            <p:ph type="body" sz="quarter" idx="18"/>
          </p:nvPr>
        </p:nvSpPr>
        <p:spPr>
          <a:xfrm>
            <a:off x="3476825" y="4604472"/>
            <a:ext cx="2469806" cy="1562154"/>
          </a:xfrm>
        </p:spPr>
        <p:txBody>
          <a:bodyPr anchor="t">
            <a:normAutofit/>
          </a:bodyPr>
          <a:lstStyle>
            <a:lvl1pPr marL="0" indent="0" algn="ctr">
              <a:buNone/>
              <a:defRPr sz="1400"/>
            </a:lvl1pPr>
          </a:lstStyle>
          <a:p>
            <a:pPr lvl="0"/>
            <a:r>
              <a:rPr lang="en-US" noProof="0"/>
              <a:t>Click to edit Master text styles</a:t>
            </a:r>
            <a:endParaRPr lang="en-US" noProof="0"/>
          </a:p>
        </p:txBody>
      </p:sp>
      <p:sp>
        <p:nvSpPr>
          <p:cNvPr id="18" name="Text Placeholder 8"/>
          <p:cNvSpPr>
            <a:spLocks noGrp="1"/>
          </p:cNvSpPr>
          <p:nvPr>
            <p:ph type="body" sz="quarter" idx="19"/>
          </p:nvPr>
        </p:nvSpPr>
        <p:spPr>
          <a:xfrm>
            <a:off x="6322870" y="4601529"/>
            <a:ext cx="2469806" cy="1562154"/>
          </a:xfrm>
        </p:spPr>
        <p:txBody>
          <a:bodyPr anchor="t">
            <a:normAutofit/>
          </a:bodyPr>
          <a:lstStyle>
            <a:lvl1pPr marL="0" indent="0" algn="ctr">
              <a:buNone/>
              <a:defRPr sz="1400"/>
            </a:lvl1pPr>
          </a:lstStyle>
          <a:p>
            <a:pPr lvl="0"/>
            <a:r>
              <a:rPr lang="en-US" noProof="0"/>
              <a:t>Click to edit Master text styles</a:t>
            </a:r>
            <a:endParaRPr lang="en-US" noProof="0"/>
          </a:p>
        </p:txBody>
      </p:sp>
      <p:sp>
        <p:nvSpPr>
          <p:cNvPr id="19" name="Text Placeholder 8"/>
          <p:cNvSpPr>
            <a:spLocks noGrp="1"/>
          </p:cNvSpPr>
          <p:nvPr>
            <p:ph type="body" sz="quarter" idx="20"/>
          </p:nvPr>
        </p:nvSpPr>
        <p:spPr>
          <a:xfrm>
            <a:off x="9168916" y="4597346"/>
            <a:ext cx="2469806" cy="1562154"/>
          </a:xfrm>
        </p:spPr>
        <p:txBody>
          <a:bodyPr anchor="t">
            <a:normAutofit/>
          </a:bodyPr>
          <a:lstStyle>
            <a:lvl1pPr marL="0" indent="0" algn="ctr">
              <a:buNone/>
              <a:defRPr sz="1400"/>
            </a:lvl1pPr>
          </a:lstStyle>
          <a:p>
            <a:pPr lvl="0"/>
            <a:r>
              <a:rPr lang="en-US" noProof="0"/>
              <a:t>Click to edit Master text styles</a:t>
            </a:r>
            <a:endParaRPr lang="en-US" noProof="0"/>
          </a:p>
        </p:txBody>
      </p:sp>
      <p:sp>
        <p:nvSpPr>
          <p:cNvPr id="12" name="Title 1"/>
          <p:cNvSpPr>
            <a:spLocks noGrp="1"/>
          </p:cNvSpPr>
          <p:nvPr>
            <p:ph type="title" hasCustomPrompt="1"/>
          </p:nvPr>
        </p:nvSpPr>
        <p:spPr>
          <a:xfrm>
            <a:off x="668543" y="358610"/>
            <a:ext cx="10854914" cy="804759"/>
          </a:xfrm>
        </p:spPr>
        <p:txBody>
          <a:bodyPr lIns="0" anchor="b">
            <a:normAutofit/>
          </a:bodyPr>
          <a:lstStyle>
            <a:lvl1pPr algn="ctr">
              <a:defRPr sz="4000" b="1"/>
            </a:lvl1pPr>
          </a:lstStyle>
          <a:p>
            <a:r>
              <a:rPr lang="en-US" noProof="0"/>
              <a:t>Click to Add Slide Title Here</a:t>
            </a:r>
            <a:endParaRPr lang="en-US" noProof="0"/>
          </a:p>
        </p:txBody>
      </p:sp>
      <p:sp>
        <p:nvSpPr>
          <p:cNvPr id="15" name="Text Placeholder 6"/>
          <p:cNvSpPr>
            <a:spLocks noGrp="1"/>
          </p:cNvSpPr>
          <p:nvPr>
            <p:ph type="body" sz="quarter" idx="11"/>
          </p:nvPr>
        </p:nvSpPr>
        <p:spPr>
          <a:xfrm>
            <a:off x="668544" y="1489701"/>
            <a:ext cx="10854914" cy="731691"/>
          </a:xfrm>
        </p:spPr>
        <p:txBody>
          <a:bodyPr lIns="0">
            <a:noAutofit/>
          </a:bodyPr>
          <a:lstStyle>
            <a:lvl1pPr marL="0" indent="0" algn="ctr">
              <a:lnSpc>
                <a:spcPct val="100000"/>
              </a:lnSpc>
              <a:buNone/>
              <a:defRPr sz="1400">
                <a:latin typeface="+mj-lt"/>
                <a:cs typeface="Arial" panose="020B0604020202020204" pitchFamily="34" charset="0"/>
              </a:defRPr>
            </a:lvl1pPr>
          </a:lstStyle>
          <a:p>
            <a:pPr lvl="0"/>
            <a:r>
              <a:rPr lang="en-US" noProof="0"/>
              <a:t>Click to edit Master text styles</a:t>
            </a:r>
            <a:endParaRPr lang="en-US" noProof="0"/>
          </a:p>
        </p:txBody>
      </p:sp>
      <p:sp>
        <p:nvSpPr>
          <p:cNvPr id="17" name="Shape 62" title="Decorative"/>
          <p:cNvSpPr/>
          <p:nvPr userDrawn="1"/>
        </p:nvSpPr>
        <p:spPr>
          <a:xfrm rot="16200000" flipV="1">
            <a:off x="6096000" y="222583"/>
            <a:ext cx="0" cy="2188805"/>
          </a:xfrm>
          <a:prstGeom prst="line">
            <a:avLst/>
          </a:prstGeom>
          <a:ln w="76200">
            <a:solidFill>
              <a:schemeClr val="accent1">
                <a:lumMod val="60000"/>
                <a:lumOff val="40000"/>
              </a:schemeClr>
            </a:solidFill>
            <a:miter lim="400000"/>
          </a:ln>
        </p:spPr>
        <p:txBody>
          <a:bodyPr lIns="19050" tIns="19050" rIns="19050" bIns="19050" anchor="ctr"/>
          <a:lstStyle/>
          <a:p>
            <a:pPr algn="ctr">
              <a:defRPr sz="3000">
                <a:solidFill>
                  <a:srgbClr val="000000"/>
                </a:solidFill>
                <a:latin typeface="Helvetica Light"/>
                <a:ea typeface="Helvetica Light"/>
                <a:cs typeface="Helvetica Light"/>
                <a:sym typeface="Helvetica Light"/>
              </a:defRPr>
            </a:pPr>
            <a:endParaRPr lang="en-US" sz="1500" noProof="0" dirty="0"/>
          </a:p>
        </p:txBody>
      </p:sp>
      <p:sp>
        <p:nvSpPr>
          <p:cNvPr id="20" name="Oval 19"/>
          <p:cNvSpPr/>
          <p:nvPr userDrawn="1"/>
        </p:nvSpPr>
        <p:spPr>
          <a:xfrm>
            <a:off x="1179625" y="3047656"/>
            <a:ext cx="1372116" cy="137211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1" name="Oval 20"/>
          <p:cNvSpPr/>
          <p:nvPr userDrawn="1"/>
        </p:nvSpPr>
        <p:spPr>
          <a:xfrm>
            <a:off x="4025670" y="3047656"/>
            <a:ext cx="1372116" cy="137211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2" name="Oval 21"/>
          <p:cNvSpPr/>
          <p:nvPr userDrawn="1"/>
        </p:nvSpPr>
        <p:spPr>
          <a:xfrm>
            <a:off x="6871715" y="3047656"/>
            <a:ext cx="1372116" cy="137211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3" name="Oval 22"/>
          <p:cNvSpPr/>
          <p:nvPr userDrawn="1"/>
        </p:nvSpPr>
        <p:spPr>
          <a:xfrm>
            <a:off x="9717761" y="3047656"/>
            <a:ext cx="1372116" cy="137211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4" name="Picture Placeholder 3"/>
          <p:cNvSpPr>
            <a:spLocks noGrp="1"/>
          </p:cNvSpPr>
          <p:nvPr>
            <p:ph type="pic" sz="quarter" idx="21"/>
          </p:nvPr>
        </p:nvSpPr>
        <p:spPr>
          <a:xfrm>
            <a:off x="1395525" y="3263556"/>
            <a:ext cx="940316" cy="940316"/>
          </a:xfrm>
        </p:spPr>
        <p:txBody>
          <a:bodyPr anchor="t">
            <a:normAutofit/>
          </a:bodyPr>
          <a:lstStyle>
            <a:lvl1pPr marL="0" indent="0" algn="ctr">
              <a:buNone/>
              <a:defRPr sz="1200">
                <a:solidFill>
                  <a:schemeClr val="bg1"/>
                </a:solidFill>
              </a:defRPr>
            </a:lvl1pPr>
          </a:lstStyle>
          <a:p>
            <a:r>
              <a:rPr lang="en-US" noProof="0"/>
              <a:t>Click icon to add picture</a:t>
            </a:r>
            <a:endParaRPr lang="en-US" noProof="0" dirty="0"/>
          </a:p>
        </p:txBody>
      </p:sp>
      <p:sp>
        <p:nvSpPr>
          <p:cNvPr id="25" name="Picture Placeholder 3"/>
          <p:cNvSpPr>
            <a:spLocks noGrp="1"/>
          </p:cNvSpPr>
          <p:nvPr>
            <p:ph type="pic" sz="quarter" idx="22"/>
          </p:nvPr>
        </p:nvSpPr>
        <p:spPr>
          <a:xfrm>
            <a:off x="4214925" y="3263556"/>
            <a:ext cx="940316" cy="940316"/>
          </a:xfrm>
        </p:spPr>
        <p:txBody>
          <a:bodyPr anchor="t">
            <a:normAutofit/>
          </a:bodyPr>
          <a:lstStyle>
            <a:lvl1pPr marL="0" indent="0" algn="ctr">
              <a:buNone/>
              <a:defRPr sz="1200">
                <a:solidFill>
                  <a:schemeClr val="bg1"/>
                </a:solidFill>
              </a:defRPr>
            </a:lvl1pPr>
          </a:lstStyle>
          <a:p>
            <a:r>
              <a:rPr lang="en-US" noProof="0"/>
              <a:t>Click icon to add picture</a:t>
            </a:r>
            <a:endParaRPr lang="en-US" noProof="0" dirty="0"/>
          </a:p>
        </p:txBody>
      </p:sp>
      <p:sp>
        <p:nvSpPr>
          <p:cNvPr id="26" name="Picture Placeholder 3"/>
          <p:cNvSpPr>
            <a:spLocks noGrp="1"/>
          </p:cNvSpPr>
          <p:nvPr>
            <p:ph type="pic" sz="quarter" idx="23"/>
          </p:nvPr>
        </p:nvSpPr>
        <p:spPr>
          <a:xfrm>
            <a:off x="7097825" y="3263556"/>
            <a:ext cx="940316" cy="940316"/>
          </a:xfrm>
        </p:spPr>
        <p:txBody>
          <a:bodyPr anchor="t">
            <a:normAutofit/>
          </a:bodyPr>
          <a:lstStyle>
            <a:lvl1pPr marL="0" indent="0" algn="ctr">
              <a:buNone/>
              <a:defRPr sz="1200">
                <a:solidFill>
                  <a:schemeClr val="bg1"/>
                </a:solidFill>
              </a:defRPr>
            </a:lvl1pPr>
          </a:lstStyle>
          <a:p>
            <a:r>
              <a:rPr lang="en-US" noProof="0"/>
              <a:t>Click icon to add picture</a:t>
            </a:r>
            <a:endParaRPr lang="en-US" noProof="0" dirty="0"/>
          </a:p>
        </p:txBody>
      </p:sp>
      <p:sp>
        <p:nvSpPr>
          <p:cNvPr id="27" name="Picture Placeholder 3"/>
          <p:cNvSpPr>
            <a:spLocks noGrp="1"/>
          </p:cNvSpPr>
          <p:nvPr>
            <p:ph type="pic" sz="quarter" idx="24"/>
          </p:nvPr>
        </p:nvSpPr>
        <p:spPr>
          <a:xfrm>
            <a:off x="9955325" y="3263556"/>
            <a:ext cx="940316" cy="940316"/>
          </a:xfrm>
        </p:spPr>
        <p:txBody>
          <a:bodyPr anchor="t">
            <a:normAutofit/>
          </a:bodyPr>
          <a:lstStyle>
            <a:lvl1pPr marL="0" indent="0" algn="ctr">
              <a:buNone/>
              <a:defRPr sz="1200">
                <a:solidFill>
                  <a:schemeClr val="bg1"/>
                </a:solidFill>
              </a:defRPr>
            </a:lvl1pPr>
          </a:lstStyle>
          <a:p>
            <a:r>
              <a:rPr lang="en-US" noProof="0"/>
              <a:t>Click icon to add picture</a:t>
            </a:r>
            <a:endParaRPr lang="en-US" noProof="0" dirty="0"/>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_Image and Content">
    <p:spTree>
      <p:nvGrpSpPr>
        <p:cNvPr id="1" name=""/>
        <p:cNvGrpSpPr/>
        <p:nvPr/>
      </p:nvGrpSpPr>
      <p:grpSpPr>
        <a:xfrm>
          <a:off x="0" y="0"/>
          <a:ext cx="0" cy="0"/>
          <a:chOff x="0" y="0"/>
          <a:chExt cx="0" cy="0"/>
        </a:xfrm>
      </p:grpSpPr>
      <p:sp>
        <p:nvSpPr>
          <p:cNvPr id="7" name="Rectangle 6" title="Decorative"/>
          <p:cNvSpPr/>
          <p:nvPr userDrawn="1"/>
        </p:nvSpPr>
        <p:spPr>
          <a:xfrm>
            <a:off x="6134100" y="0"/>
            <a:ext cx="6057900" cy="6857995"/>
          </a:xfrm>
          <a:prstGeom prst="rect">
            <a:avLst/>
          </a:prstGeom>
          <a:solidFill>
            <a:srgbClr val="DFE3E9"/>
          </a:solidFill>
        </p:spPr>
        <p:txBody>
          <a:bodyPr vert="horz" lIns="1296000" tIns="45720" rIns="432000" bIns="45720" rtlCol="0" anchor="ctr">
            <a:normAutofit/>
          </a:bodyPr>
          <a:lstStyle/>
          <a:p>
            <a:pPr lvl="0" indent="0">
              <a:lnSpc>
                <a:spcPct val="100000"/>
              </a:lnSpc>
              <a:spcBef>
                <a:spcPts val="1000"/>
              </a:spcBef>
              <a:buFontTx/>
              <a:buNone/>
            </a:pPr>
            <a:endParaRPr lang="en-US" sz="1400" b="0" i="0" spc="0" noProof="0" dirty="0">
              <a:solidFill>
                <a:schemeClr val="tx2"/>
              </a:solidFill>
              <a:latin typeface="Arial" panose="020B0604020202020204" pitchFamily="34" charset="0"/>
              <a:cs typeface="Arial" panose="020B0604020202020204" pitchFamily="34" charset="0"/>
            </a:endParaRPr>
          </a:p>
        </p:txBody>
      </p:sp>
      <p:sp>
        <p:nvSpPr>
          <p:cNvPr id="10" name="Title 1"/>
          <p:cNvSpPr>
            <a:spLocks noGrp="1"/>
          </p:cNvSpPr>
          <p:nvPr>
            <p:ph type="title" hasCustomPrompt="1"/>
          </p:nvPr>
        </p:nvSpPr>
        <p:spPr>
          <a:xfrm>
            <a:off x="841057" y="2234610"/>
            <a:ext cx="4008437" cy="1395208"/>
          </a:xfrm>
        </p:spPr>
        <p:txBody>
          <a:bodyPr lIns="0" anchor="b"/>
          <a:lstStyle>
            <a:lvl1pPr>
              <a:defRPr b="1"/>
            </a:lvl1pPr>
          </a:lstStyle>
          <a:p>
            <a:r>
              <a:rPr lang="en-US" noProof="0"/>
              <a:t>Click to Add Slide Title Here</a:t>
            </a:r>
            <a:endParaRPr lang="en-US" noProof="0"/>
          </a:p>
        </p:txBody>
      </p:sp>
      <p:sp>
        <p:nvSpPr>
          <p:cNvPr id="17" name="Text Placeholder 11"/>
          <p:cNvSpPr>
            <a:spLocks noGrp="1"/>
          </p:cNvSpPr>
          <p:nvPr>
            <p:ph type="body" sz="quarter" idx="12" hasCustomPrompt="1"/>
          </p:nvPr>
        </p:nvSpPr>
        <p:spPr>
          <a:xfrm>
            <a:off x="841058" y="3695479"/>
            <a:ext cx="4008437" cy="602887"/>
          </a:xfrm>
        </p:spPr>
        <p:txBody>
          <a:bodyPr lIns="0" anchor="t">
            <a:normAutofit/>
          </a:bodyPr>
          <a:lstStyle>
            <a:lvl1pPr marL="0" indent="0">
              <a:buNone/>
              <a:defRPr sz="1400" spc="300">
                <a:solidFill>
                  <a:schemeClr val="tx2"/>
                </a:solidFill>
                <a:latin typeface="+mj-lt"/>
              </a:defRPr>
            </a:lvl1pPr>
            <a:lvl2pPr>
              <a:defRPr sz="1100">
                <a:solidFill>
                  <a:schemeClr val="tx2"/>
                </a:solidFill>
              </a:defRPr>
            </a:lvl2pPr>
            <a:lvl3pPr>
              <a:defRPr sz="1050">
                <a:solidFill>
                  <a:schemeClr val="tx2"/>
                </a:solidFill>
              </a:defRPr>
            </a:lvl3pPr>
            <a:lvl4pPr>
              <a:defRPr sz="1000">
                <a:solidFill>
                  <a:schemeClr val="tx2"/>
                </a:solidFill>
              </a:defRPr>
            </a:lvl4pPr>
            <a:lvl5pPr>
              <a:defRPr sz="1000">
                <a:solidFill>
                  <a:schemeClr val="tx2"/>
                </a:solidFill>
              </a:defRPr>
            </a:lvl5pPr>
          </a:lstStyle>
          <a:p>
            <a:pPr lvl="0"/>
            <a:r>
              <a:rPr lang="en-US" noProof="0"/>
              <a:t>SUBTITLE HERE</a:t>
            </a:r>
            <a:endParaRPr lang="en-US" noProof="0"/>
          </a:p>
        </p:txBody>
      </p:sp>
      <p:sp>
        <p:nvSpPr>
          <p:cNvPr id="6" name="Picture Placeholder 5" title="Decorative"/>
          <p:cNvSpPr>
            <a:spLocks noGrp="1"/>
          </p:cNvSpPr>
          <p:nvPr>
            <p:ph type="pic" sz="quarter" idx="13"/>
          </p:nvPr>
        </p:nvSpPr>
        <p:spPr>
          <a:xfrm>
            <a:off x="6602922" y="954224"/>
            <a:ext cx="973759" cy="973759"/>
          </a:xfrm>
          <a:prstGeom prst="ellipse">
            <a:avLst/>
          </a:prstGeom>
          <a:noFill/>
          <a:ln w="38100">
            <a:noFill/>
          </a:ln>
        </p:spPr>
        <p:txBody>
          <a:bodyPr>
            <a:normAutofit/>
          </a:bodyPr>
          <a:lstStyle>
            <a:lvl1pPr>
              <a:defRPr sz="800"/>
            </a:lvl1pPr>
          </a:lstStyle>
          <a:p>
            <a:r>
              <a:rPr lang="en-US" noProof="0"/>
              <a:t>Click icon to add picture</a:t>
            </a:r>
            <a:endParaRPr lang="en-US" noProof="0" dirty="0"/>
          </a:p>
        </p:txBody>
      </p:sp>
      <p:sp>
        <p:nvSpPr>
          <p:cNvPr id="11" name="Picture Placeholder 5" title="Decorative"/>
          <p:cNvSpPr>
            <a:spLocks noGrp="1"/>
          </p:cNvSpPr>
          <p:nvPr>
            <p:ph type="pic" sz="quarter" idx="14"/>
          </p:nvPr>
        </p:nvSpPr>
        <p:spPr>
          <a:xfrm>
            <a:off x="6602922" y="2245735"/>
            <a:ext cx="973759" cy="973759"/>
          </a:xfrm>
          <a:prstGeom prst="ellipse">
            <a:avLst/>
          </a:prstGeom>
          <a:noFill/>
          <a:ln w="38100">
            <a:noFill/>
          </a:ln>
        </p:spPr>
        <p:txBody>
          <a:bodyPr vert="horz" lIns="91440" tIns="45720" rIns="91440" bIns="45720" rtlCol="0">
            <a:normAutofit/>
          </a:bodyPr>
          <a:lstStyle>
            <a:lvl1pPr>
              <a:defRPr lang="en-US" sz="800" dirty="0"/>
            </a:lvl1pPr>
          </a:lstStyle>
          <a:p>
            <a:pPr lvl="0"/>
            <a:r>
              <a:rPr lang="en-US" noProof="0"/>
              <a:t>Click icon to add picture</a:t>
            </a:r>
            <a:endParaRPr lang="en-US" noProof="0" dirty="0"/>
          </a:p>
        </p:txBody>
      </p:sp>
      <p:sp>
        <p:nvSpPr>
          <p:cNvPr id="13" name="Picture Placeholder 5" title="Decorative"/>
          <p:cNvSpPr>
            <a:spLocks noGrp="1"/>
          </p:cNvSpPr>
          <p:nvPr>
            <p:ph type="pic" sz="quarter" idx="15"/>
          </p:nvPr>
        </p:nvSpPr>
        <p:spPr>
          <a:xfrm>
            <a:off x="6602922" y="3537246"/>
            <a:ext cx="973759" cy="973759"/>
          </a:xfrm>
          <a:prstGeom prst="ellipse">
            <a:avLst/>
          </a:prstGeom>
          <a:noFill/>
          <a:ln w="38100">
            <a:noFill/>
          </a:ln>
        </p:spPr>
        <p:txBody>
          <a:bodyPr vert="horz" lIns="91440" tIns="45720" rIns="91440" bIns="45720" rtlCol="0">
            <a:normAutofit/>
          </a:bodyPr>
          <a:lstStyle>
            <a:lvl1pPr>
              <a:defRPr lang="en-US" sz="800" dirty="0"/>
            </a:lvl1pPr>
          </a:lstStyle>
          <a:p>
            <a:pPr lvl="0"/>
            <a:r>
              <a:rPr lang="en-US" noProof="0"/>
              <a:t>Click icon to add picture</a:t>
            </a:r>
            <a:endParaRPr lang="en-US" noProof="0" dirty="0"/>
          </a:p>
        </p:txBody>
      </p:sp>
      <p:sp>
        <p:nvSpPr>
          <p:cNvPr id="14" name="Picture Placeholder 5" title="Decorative"/>
          <p:cNvSpPr>
            <a:spLocks noGrp="1"/>
          </p:cNvSpPr>
          <p:nvPr>
            <p:ph type="pic" sz="quarter" idx="16"/>
          </p:nvPr>
        </p:nvSpPr>
        <p:spPr>
          <a:xfrm>
            <a:off x="6602922" y="4828757"/>
            <a:ext cx="973759" cy="973759"/>
          </a:xfrm>
          <a:prstGeom prst="ellipse">
            <a:avLst/>
          </a:prstGeom>
          <a:noFill/>
          <a:ln w="38100">
            <a:noFill/>
          </a:ln>
        </p:spPr>
        <p:txBody>
          <a:bodyPr vert="horz" lIns="91440" tIns="45720" rIns="91440" bIns="45720" rtlCol="0">
            <a:normAutofit/>
          </a:bodyPr>
          <a:lstStyle>
            <a:lvl1pPr>
              <a:defRPr lang="en-US" sz="800" dirty="0"/>
            </a:lvl1pPr>
          </a:lstStyle>
          <a:p>
            <a:pPr lvl="0"/>
            <a:r>
              <a:rPr lang="en-US" noProof="0"/>
              <a:t>Click icon to add picture</a:t>
            </a:r>
            <a:endParaRPr lang="en-US" noProof="0" dirty="0"/>
          </a:p>
        </p:txBody>
      </p:sp>
      <p:sp>
        <p:nvSpPr>
          <p:cNvPr id="9" name="Text Placeholder 8"/>
          <p:cNvSpPr>
            <a:spLocks noGrp="1"/>
          </p:cNvSpPr>
          <p:nvPr>
            <p:ph type="body" sz="quarter" idx="17"/>
          </p:nvPr>
        </p:nvSpPr>
        <p:spPr>
          <a:xfrm>
            <a:off x="7718323" y="1074809"/>
            <a:ext cx="3977648" cy="731694"/>
          </a:xfrm>
        </p:spPr>
        <p:txBody>
          <a:bodyPr anchor="ctr">
            <a:normAutofit/>
          </a:bodyPr>
          <a:lstStyle>
            <a:lvl1pPr marL="0" indent="0">
              <a:buNone/>
              <a:defRPr sz="1400"/>
            </a:lvl1pPr>
          </a:lstStyle>
          <a:p>
            <a:pPr lvl="0"/>
            <a:r>
              <a:rPr lang="en-US" noProof="0"/>
              <a:t>Click to edit Master text styles</a:t>
            </a:r>
            <a:endParaRPr lang="en-US" noProof="0"/>
          </a:p>
        </p:txBody>
      </p:sp>
      <p:sp>
        <p:nvSpPr>
          <p:cNvPr id="16" name="Text Placeholder 8"/>
          <p:cNvSpPr>
            <a:spLocks noGrp="1"/>
          </p:cNvSpPr>
          <p:nvPr>
            <p:ph type="body" sz="quarter" idx="18"/>
          </p:nvPr>
        </p:nvSpPr>
        <p:spPr>
          <a:xfrm>
            <a:off x="7718323" y="2365537"/>
            <a:ext cx="3977648" cy="731694"/>
          </a:xfrm>
        </p:spPr>
        <p:txBody>
          <a:bodyPr anchor="ctr">
            <a:normAutofit/>
          </a:bodyPr>
          <a:lstStyle>
            <a:lvl1pPr marL="0" indent="0">
              <a:buNone/>
              <a:defRPr sz="1400"/>
            </a:lvl1pPr>
          </a:lstStyle>
          <a:p>
            <a:pPr lvl="0"/>
            <a:r>
              <a:rPr lang="en-US" noProof="0"/>
              <a:t>Click to edit Master text styles</a:t>
            </a:r>
            <a:endParaRPr lang="en-US" noProof="0"/>
          </a:p>
        </p:txBody>
      </p:sp>
      <p:sp>
        <p:nvSpPr>
          <p:cNvPr id="18" name="Text Placeholder 8"/>
          <p:cNvSpPr>
            <a:spLocks noGrp="1"/>
          </p:cNvSpPr>
          <p:nvPr>
            <p:ph type="body" sz="quarter" idx="19"/>
          </p:nvPr>
        </p:nvSpPr>
        <p:spPr>
          <a:xfrm>
            <a:off x="7718323" y="3656265"/>
            <a:ext cx="3977648" cy="731694"/>
          </a:xfrm>
        </p:spPr>
        <p:txBody>
          <a:bodyPr anchor="ctr">
            <a:normAutofit/>
          </a:bodyPr>
          <a:lstStyle>
            <a:lvl1pPr marL="0" indent="0">
              <a:buNone/>
              <a:defRPr sz="1400"/>
            </a:lvl1pPr>
          </a:lstStyle>
          <a:p>
            <a:pPr lvl="0"/>
            <a:r>
              <a:rPr lang="en-US" noProof="0"/>
              <a:t>Click to edit Master text styles</a:t>
            </a:r>
            <a:endParaRPr lang="en-US" noProof="0"/>
          </a:p>
        </p:txBody>
      </p:sp>
      <p:sp>
        <p:nvSpPr>
          <p:cNvPr id="19" name="Text Placeholder 8"/>
          <p:cNvSpPr>
            <a:spLocks noGrp="1"/>
          </p:cNvSpPr>
          <p:nvPr>
            <p:ph type="body" sz="quarter" idx="20"/>
          </p:nvPr>
        </p:nvSpPr>
        <p:spPr>
          <a:xfrm>
            <a:off x="7718323" y="4946994"/>
            <a:ext cx="3977648" cy="731694"/>
          </a:xfrm>
        </p:spPr>
        <p:txBody>
          <a:bodyPr anchor="ctr">
            <a:normAutofit/>
          </a:bodyPr>
          <a:lstStyle>
            <a:lvl1pPr marL="0" indent="0">
              <a:buNone/>
              <a:defRPr sz="1400"/>
            </a:lvl1pPr>
          </a:lstStyle>
          <a:p>
            <a:pPr lvl="0"/>
            <a:r>
              <a:rPr lang="en-US" noProof="0"/>
              <a:t>Click to edit Master text styles</a:t>
            </a:r>
            <a:endParaRPr lang="en-US" noProof="0"/>
          </a:p>
        </p:txBody>
      </p:sp>
      <p:sp>
        <p:nvSpPr>
          <p:cNvPr id="15" name="Shape 62" title="Decorative"/>
          <p:cNvSpPr/>
          <p:nvPr userDrawn="1"/>
        </p:nvSpPr>
        <p:spPr>
          <a:xfrm rot="16200000" flipV="1">
            <a:off x="1918496" y="3276108"/>
            <a:ext cx="0" cy="2188805"/>
          </a:xfrm>
          <a:prstGeom prst="line">
            <a:avLst/>
          </a:prstGeom>
          <a:ln w="76200">
            <a:solidFill>
              <a:schemeClr val="accent4"/>
            </a:solidFill>
            <a:miter lim="400000"/>
          </a:ln>
        </p:spPr>
        <p:txBody>
          <a:bodyPr lIns="19050" tIns="19050" rIns="19050" bIns="19050" anchor="ctr"/>
          <a:lstStyle/>
          <a:p>
            <a:pPr algn="ctr">
              <a:defRPr sz="3000">
                <a:solidFill>
                  <a:srgbClr val="000000"/>
                </a:solidFill>
                <a:latin typeface="Helvetica Light"/>
                <a:ea typeface="Helvetica Light"/>
                <a:cs typeface="Helvetica Light"/>
                <a:sym typeface="Helvetica Light"/>
              </a:defRPr>
            </a:pPr>
            <a:endParaRPr lang="en-US" sz="1500" noProof="0" dirty="0"/>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27_Custom Layout">
    <p:spTree>
      <p:nvGrpSpPr>
        <p:cNvPr id="1" name=""/>
        <p:cNvGrpSpPr/>
        <p:nvPr/>
      </p:nvGrpSpPr>
      <p:grpSpPr>
        <a:xfrm>
          <a:off x="0" y="0"/>
          <a:ext cx="0" cy="0"/>
          <a:chOff x="0" y="0"/>
          <a:chExt cx="0" cy="0"/>
        </a:xfrm>
      </p:grpSpPr>
      <p:sp>
        <p:nvSpPr>
          <p:cNvPr id="3" name="Rectangle 2" title="Decorative"/>
          <p:cNvSpPr/>
          <p:nvPr userDrawn="1"/>
        </p:nvSpPr>
        <p:spPr>
          <a:xfrm>
            <a:off x="0" y="0"/>
            <a:ext cx="12192000" cy="2809695"/>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1513581" y="597067"/>
            <a:ext cx="8768625" cy="1149325"/>
          </a:xfrm>
        </p:spPr>
        <p:txBody>
          <a:bodyPr lIns="0"/>
          <a:lstStyle>
            <a:lvl1pPr algn="ctr">
              <a:defRPr>
                <a:solidFill>
                  <a:schemeClr val="bg1"/>
                </a:solidFill>
              </a:defRPr>
            </a:lvl1pPr>
          </a:lstStyle>
          <a:p>
            <a:r>
              <a:rPr lang="en-US"/>
              <a:t>Click to edit Master title style</a:t>
            </a:r>
            <a:endParaRPr lang="en-US" dirty="0"/>
          </a:p>
        </p:txBody>
      </p:sp>
      <p:sp>
        <p:nvSpPr>
          <p:cNvPr id="5" name="Picture Placeholder 4" title="Decorative"/>
          <p:cNvSpPr>
            <a:spLocks noGrp="1"/>
          </p:cNvSpPr>
          <p:nvPr>
            <p:ph type="pic" sz="quarter" idx="11"/>
          </p:nvPr>
        </p:nvSpPr>
        <p:spPr>
          <a:xfrm>
            <a:off x="1038871" y="3050995"/>
            <a:ext cx="1643384" cy="1643384"/>
          </a:xfrm>
          <a:prstGeom prst="rect">
            <a:avLst/>
          </a:prstGeom>
        </p:spPr>
        <p:txBody>
          <a:bodyPr/>
          <a:lstStyle/>
          <a:p>
            <a:r>
              <a:rPr lang="en-US"/>
              <a:t>Click icon to add picture</a:t>
            </a:r>
            <a:endParaRPr lang="en-US" dirty="0"/>
          </a:p>
        </p:txBody>
      </p:sp>
      <p:sp>
        <p:nvSpPr>
          <p:cNvPr id="6" name="Picture Placeholder 4" title="Decorative"/>
          <p:cNvSpPr>
            <a:spLocks noGrp="1"/>
          </p:cNvSpPr>
          <p:nvPr>
            <p:ph type="pic" sz="quarter" idx="12"/>
          </p:nvPr>
        </p:nvSpPr>
        <p:spPr>
          <a:xfrm>
            <a:off x="3842264" y="3050995"/>
            <a:ext cx="1643384" cy="1643384"/>
          </a:xfrm>
          <a:prstGeom prst="rect">
            <a:avLst/>
          </a:prstGeom>
        </p:spPr>
        <p:txBody>
          <a:bodyPr/>
          <a:lstStyle/>
          <a:p>
            <a:r>
              <a:rPr lang="en-US"/>
              <a:t>Click icon to add picture</a:t>
            </a:r>
            <a:endParaRPr lang="en-US" dirty="0"/>
          </a:p>
        </p:txBody>
      </p:sp>
      <p:sp>
        <p:nvSpPr>
          <p:cNvPr id="7" name="Picture Placeholder 4" title="Decorative"/>
          <p:cNvSpPr>
            <a:spLocks noGrp="1"/>
          </p:cNvSpPr>
          <p:nvPr>
            <p:ph type="pic" sz="quarter" idx="13"/>
          </p:nvPr>
        </p:nvSpPr>
        <p:spPr>
          <a:xfrm>
            <a:off x="6645657" y="3061267"/>
            <a:ext cx="1643384" cy="1643384"/>
          </a:xfrm>
          <a:prstGeom prst="rect">
            <a:avLst/>
          </a:prstGeom>
        </p:spPr>
        <p:txBody>
          <a:bodyPr/>
          <a:lstStyle/>
          <a:p>
            <a:r>
              <a:rPr lang="en-US"/>
              <a:t>Click icon to add picture</a:t>
            </a:r>
            <a:endParaRPr lang="en-US" dirty="0"/>
          </a:p>
        </p:txBody>
      </p:sp>
      <p:sp>
        <p:nvSpPr>
          <p:cNvPr id="8" name="Picture Placeholder 4" title="Decorative"/>
          <p:cNvSpPr>
            <a:spLocks noGrp="1"/>
          </p:cNvSpPr>
          <p:nvPr>
            <p:ph type="pic" sz="quarter" idx="14"/>
          </p:nvPr>
        </p:nvSpPr>
        <p:spPr>
          <a:xfrm>
            <a:off x="9449049" y="3061267"/>
            <a:ext cx="1643384" cy="1643384"/>
          </a:xfrm>
          <a:prstGeom prst="rect">
            <a:avLst/>
          </a:prstGeom>
        </p:spPr>
        <p:txBody>
          <a:bodyPr/>
          <a:lstStyle/>
          <a:p>
            <a:r>
              <a:rPr lang="en-US"/>
              <a:t>Click icon to add picture</a:t>
            </a:r>
            <a:endParaRPr lang="en-US" dirty="0"/>
          </a:p>
        </p:txBody>
      </p:sp>
      <p:sp>
        <p:nvSpPr>
          <p:cNvPr id="9" name="Text Placeholder 6"/>
          <p:cNvSpPr>
            <a:spLocks noGrp="1"/>
          </p:cNvSpPr>
          <p:nvPr>
            <p:ph type="body" sz="quarter" idx="15"/>
          </p:nvPr>
        </p:nvSpPr>
        <p:spPr>
          <a:xfrm>
            <a:off x="604711" y="5272005"/>
            <a:ext cx="2517605" cy="1029458"/>
          </a:xfrm>
        </p:spPr>
        <p:txBody>
          <a:bodyPr lIns="0">
            <a:noAutofit/>
          </a:bodyPr>
          <a:lstStyle>
            <a:lvl1pPr marL="0" indent="0" algn="ctr">
              <a:buNone/>
              <a:defRPr sz="1400">
                <a:latin typeface="+mn-lt"/>
                <a:cs typeface="Arial" panose="020B0604020202020204" pitchFamily="34" charset="0"/>
              </a:defRPr>
            </a:lvl1pPr>
          </a:lstStyle>
          <a:p>
            <a:pPr lvl="0"/>
            <a:r>
              <a:rPr lang="en-US"/>
              <a:t>Click to edit Master text styles</a:t>
            </a:r>
            <a:endParaRPr lang="en-US"/>
          </a:p>
        </p:txBody>
      </p:sp>
      <p:sp>
        <p:nvSpPr>
          <p:cNvPr id="10" name="Text Placeholder 6"/>
          <p:cNvSpPr>
            <a:spLocks noGrp="1"/>
          </p:cNvSpPr>
          <p:nvPr>
            <p:ph type="body" sz="quarter" idx="16" hasCustomPrompt="1"/>
          </p:nvPr>
        </p:nvSpPr>
        <p:spPr>
          <a:xfrm>
            <a:off x="604711" y="4791479"/>
            <a:ext cx="2517605" cy="382749"/>
          </a:xfrm>
        </p:spPr>
        <p:txBody>
          <a:bodyPr lIns="0" anchor="b">
            <a:noAutofit/>
          </a:bodyPr>
          <a:lstStyle>
            <a:lvl1pPr marL="0" indent="0" algn="ctr">
              <a:buNone/>
              <a:defRPr sz="1600" b="1">
                <a:latin typeface="+mj-lt"/>
                <a:cs typeface="Arial" panose="020B0604020202020204" pitchFamily="34" charset="0"/>
              </a:defRPr>
            </a:lvl1pPr>
          </a:lstStyle>
          <a:p>
            <a:pPr lvl="0"/>
            <a:r>
              <a:rPr lang="en-US" dirty="0"/>
              <a:t>ADD NAME HERE</a:t>
            </a:r>
            <a:endParaRPr lang="en-US" dirty="0"/>
          </a:p>
        </p:txBody>
      </p:sp>
      <p:sp>
        <p:nvSpPr>
          <p:cNvPr id="11" name="Text Placeholder 6"/>
          <p:cNvSpPr>
            <a:spLocks noGrp="1"/>
          </p:cNvSpPr>
          <p:nvPr>
            <p:ph type="body" sz="quarter" idx="17"/>
          </p:nvPr>
        </p:nvSpPr>
        <p:spPr>
          <a:xfrm>
            <a:off x="3410942" y="5272005"/>
            <a:ext cx="2517605" cy="1029458"/>
          </a:xfrm>
        </p:spPr>
        <p:txBody>
          <a:bodyPr lIns="0">
            <a:noAutofit/>
          </a:bodyPr>
          <a:lstStyle>
            <a:lvl1pPr marL="0" indent="0" algn="ctr">
              <a:buNone/>
              <a:defRPr sz="1400">
                <a:latin typeface="+mn-lt"/>
                <a:cs typeface="Arial" panose="020B0604020202020204" pitchFamily="34" charset="0"/>
              </a:defRPr>
            </a:lvl1pPr>
          </a:lstStyle>
          <a:p>
            <a:pPr lvl="0"/>
            <a:r>
              <a:rPr lang="en-US"/>
              <a:t>Click to edit Master text styles</a:t>
            </a:r>
            <a:endParaRPr lang="en-US"/>
          </a:p>
        </p:txBody>
      </p:sp>
      <p:sp>
        <p:nvSpPr>
          <p:cNvPr id="12" name="Text Placeholder 6"/>
          <p:cNvSpPr>
            <a:spLocks noGrp="1"/>
          </p:cNvSpPr>
          <p:nvPr>
            <p:ph type="body" sz="quarter" idx="18" hasCustomPrompt="1"/>
          </p:nvPr>
        </p:nvSpPr>
        <p:spPr>
          <a:xfrm>
            <a:off x="3410942" y="4791479"/>
            <a:ext cx="2517605" cy="382749"/>
          </a:xfrm>
        </p:spPr>
        <p:txBody>
          <a:bodyPr lIns="0" anchor="b">
            <a:noAutofit/>
          </a:bodyPr>
          <a:lstStyle>
            <a:lvl1pPr marL="0" indent="0" algn="ctr">
              <a:buNone/>
              <a:defRPr sz="1600" b="1">
                <a:latin typeface="+mj-lt"/>
                <a:cs typeface="Arial" panose="020B0604020202020204" pitchFamily="34" charset="0"/>
              </a:defRPr>
            </a:lvl1pPr>
          </a:lstStyle>
          <a:p>
            <a:pPr lvl="0"/>
            <a:r>
              <a:rPr lang="en-US" dirty="0"/>
              <a:t>ADD NAME HERE</a:t>
            </a:r>
            <a:endParaRPr lang="en-US" dirty="0"/>
          </a:p>
        </p:txBody>
      </p:sp>
      <p:sp>
        <p:nvSpPr>
          <p:cNvPr id="17" name="Text Placeholder 6"/>
          <p:cNvSpPr>
            <a:spLocks noGrp="1"/>
          </p:cNvSpPr>
          <p:nvPr>
            <p:ph type="body" sz="quarter" idx="23"/>
          </p:nvPr>
        </p:nvSpPr>
        <p:spPr>
          <a:xfrm>
            <a:off x="6217173" y="5282275"/>
            <a:ext cx="2517605" cy="1029458"/>
          </a:xfrm>
        </p:spPr>
        <p:txBody>
          <a:bodyPr lIns="0">
            <a:noAutofit/>
          </a:bodyPr>
          <a:lstStyle>
            <a:lvl1pPr marL="0" indent="0" algn="ctr">
              <a:buNone/>
              <a:defRPr sz="1400">
                <a:latin typeface="+mn-lt"/>
                <a:cs typeface="Arial" panose="020B0604020202020204" pitchFamily="34" charset="0"/>
              </a:defRPr>
            </a:lvl1pPr>
          </a:lstStyle>
          <a:p>
            <a:pPr lvl="0"/>
            <a:r>
              <a:rPr lang="en-US"/>
              <a:t>Click to edit Master text styles</a:t>
            </a:r>
            <a:endParaRPr lang="en-US"/>
          </a:p>
        </p:txBody>
      </p:sp>
      <p:sp>
        <p:nvSpPr>
          <p:cNvPr id="18" name="Text Placeholder 6"/>
          <p:cNvSpPr>
            <a:spLocks noGrp="1"/>
          </p:cNvSpPr>
          <p:nvPr>
            <p:ph type="body" sz="quarter" idx="24" hasCustomPrompt="1"/>
          </p:nvPr>
        </p:nvSpPr>
        <p:spPr>
          <a:xfrm>
            <a:off x="6217173" y="4801749"/>
            <a:ext cx="2517605" cy="382749"/>
          </a:xfrm>
        </p:spPr>
        <p:txBody>
          <a:bodyPr lIns="0" anchor="b">
            <a:noAutofit/>
          </a:bodyPr>
          <a:lstStyle>
            <a:lvl1pPr marL="0" indent="0" algn="ctr">
              <a:buNone/>
              <a:defRPr sz="1600" b="1">
                <a:latin typeface="+mj-lt"/>
                <a:cs typeface="Arial" panose="020B0604020202020204" pitchFamily="34" charset="0"/>
              </a:defRPr>
            </a:lvl1pPr>
          </a:lstStyle>
          <a:p>
            <a:pPr lvl="0"/>
            <a:r>
              <a:rPr lang="en-US" dirty="0"/>
              <a:t>ADD NAME HERE</a:t>
            </a:r>
            <a:endParaRPr lang="en-US" dirty="0"/>
          </a:p>
        </p:txBody>
      </p:sp>
      <p:sp>
        <p:nvSpPr>
          <p:cNvPr id="19" name="Text Placeholder 6"/>
          <p:cNvSpPr>
            <a:spLocks noGrp="1"/>
          </p:cNvSpPr>
          <p:nvPr>
            <p:ph type="body" sz="quarter" idx="25"/>
          </p:nvPr>
        </p:nvSpPr>
        <p:spPr>
          <a:xfrm>
            <a:off x="9023403" y="5282275"/>
            <a:ext cx="2517605" cy="1029458"/>
          </a:xfrm>
        </p:spPr>
        <p:txBody>
          <a:bodyPr lIns="0">
            <a:noAutofit/>
          </a:bodyPr>
          <a:lstStyle>
            <a:lvl1pPr marL="0" indent="0" algn="ctr">
              <a:buNone/>
              <a:defRPr sz="1400">
                <a:latin typeface="+mn-lt"/>
                <a:cs typeface="Arial" panose="020B0604020202020204" pitchFamily="34" charset="0"/>
              </a:defRPr>
            </a:lvl1pPr>
          </a:lstStyle>
          <a:p>
            <a:pPr lvl="0"/>
            <a:r>
              <a:rPr lang="en-US"/>
              <a:t>Click to edit Master text styles</a:t>
            </a:r>
            <a:endParaRPr lang="en-US"/>
          </a:p>
        </p:txBody>
      </p:sp>
      <p:sp>
        <p:nvSpPr>
          <p:cNvPr id="20" name="Text Placeholder 6"/>
          <p:cNvSpPr>
            <a:spLocks noGrp="1"/>
          </p:cNvSpPr>
          <p:nvPr>
            <p:ph type="body" sz="quarter" idx="26" hasCustomPrompt="1"/>
          </p:nvPr>
        </p:nvSpPr>
        <p:spPr>
          <a:xfrm>
            <a:off x="9023403" y="4801749"/>
            <a:ext cx="2517605" cy="382749"/>
          </a:xfrm>
        </p:spPr>
        <p:txBody>
          <a:bodyPr lIns="0" anchor="b">
            <a:noAutofit/>
          </a:bodyPr>
          <a:lstStyle>
            <a:lvl1pPr marL="0" indent="0" algn="ctr">
              <a:buNone/>
              <a:defRPr sz="1600" b="1">
                <a:latin typeface="+mj-lt"/>
                <a:cs typeface="Arial" panose="020B0604020202020204" pitchFamily="34" charset="0"/>
              </a:defRPr>
            </a:lvl1pPr>
          </a:lstStyle>
          <a:p>
            <a:pPr lvl="0"/>
            <a:r>
              <a:rPr lang="en-US" dirty="0"/>
              <a:t>ADD NAME HERE</a:t>
            </a:r>
            <a:endParaRPr lang="en-US" dirty="0"/>
          </a:p>
        </p:txBody>
      </p:sp>
      <p:sp>
        <p:nvSpPr>
          <p:cNvPr id="21" name="Shape 62" title="Decorative"/>
          <p:cNvSpPr/>
          <p:nvPr userDrawn="1"/>
        </p:nvSpPr>
        <p:spPr>
          <a:xfrm rot="16200000" flipV="1">
            <a:off x="6096000" y="759266"/>
            <a:ext cx="0" cy="2188805"/>
          </a:xfrm>
          <a:prstGeom prst="line">
            <a:avLst/>
          </a:prstGeom>
          <a:ln w="76200">
            <a:solidFill>
              <a:schemeClr val="accent1">
                <a:lumMod val="60000"/>
                <a:lumOff val="40000"/>
              </a:schemeClr>
            </a:solidFill>
            <a:miter lim="400000"/>
          </a:ln>
        </p:spPr>
        <p:txBody>
          <a:bodyPr lIns="19050" tIns="19050" rIns="19050" bIns="19050" anchor="ctr"/>
          <a:lstStyle/>
          <a:p>
            <a:pPr algn="ctr">
              <a:defRPr sz="3000">
                <a:solidFill>
                  <a:srgbClr val="000000"/>
                </a:solidFill>
                <a:latin typeface="Helvetica Light"/>
                <a:ea typeface="Helvetica Light"/>
                <a:cs typeface="Helvetica Light"/>
                <a:sym typeface="Helvetica Light"/>
              </a:defRPr>
            </a:pPr>
            <a:endParaRPr sz="1500" dirty="0">
              <a:solidFill>
                <a:schemeClr val="bg1"/>
              </a:solidFill>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28_Custom Layout">
    <p:spTree>
      <p:nvGrpSpPr>
        <p:cNvPr id="1" name=""/>
        <p:cNvGrpSpPr/>
        <p:nvPr/>
      </p:nvGrpSpPr>
      <p:grpSpPr>
        <a:xfrm>
          <a:off x="0" y="0"/>
          <a:ext cx="0" cy="0"/>
          <a:chOff x="0" y="0"/>
          <a:chExt cx="0" cy="0"/>
        </a:xfrm>
      </p:grpSpPr>
      <p:sp>
        <p:nvSpPr>
          <p:cNvPr id="4" name="Rectangle 3" title="Decorative"/>
          <p:cNvSpPr/>
          <p:nvPr userDrawn="1"/>
        </p:nvSpPr>
        <p:spPr>
          <a:xfrm>
            <a:off x="0" y="1964267"/>
            <a:ext cx="3052729" cy="2443502"/>
          </a:xfrm>
          <a:prstGeom prst="rect">
            <a:avLst/>
          </a:prstGeom>
          <a:gradFill>
            <a:gsLst>
              <a:gs pos="47000">
                <a:srgbClr val="263E8E"/>
              </a:gs>
              <a:gs pos="0">
                <a:srgbClr val="7F5FDD"/>
              </a:gs>
              <a:gs pos="100000">
                <a:srgbClr val="1C70AA"/>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title="Decorative"/>
          <p:cNvSpPr/>
          <p:nvPr userDrawn="1"/>
        </p:nvSpPr>
        <p:spPr>
          <a:xfrm>
            <a:off x="6092848" y="1964267"/>
            <a:ext cx="3052729" cy="2443502"/>
          </a:xfrm>
          <a:prstGeom prst="rect">
            <a:avLst/>
          </a:prstGeom>
          <a:gradFill>
            <a:gsLst>
              <a:gs pos="47000">
                <a:srgbClr val="263E8E"/>
              </a:gs>
              <a:gs pos="0">
                <a:srgbClr val="755BD4"/>
              </a:gs>
              <a:gs pos="100000">
                <a:srgbClr val="1F61A2"/>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27" title="Decorative"/>
          <p:cNvSpPr/>
          <p:nvPr userDrawn="1"/>
        </p:nvSpPr>
        <p:spPr>
          <a:xfrm>
            <a:off x="9139272" y="4414498"/>
            <a:ext cx="3052729" cy="2443502"/>
          </a:xfrm>
          <a:prstGeom prst="rect">
            <a:avLst/>
          </a:prstGeom>
          <a:gradFill>
            <a:gsLst>
              <a:gs pos="47000">
                <a:srgbClr val="F5F3FA"/>
              </a:gs>
              <a:gs pos="0">
                <a:srgbClr val="E7E7FC"/>
              </a:gs>
              <a:gs pos="100000">
                <a:srgbClr val="FDF0E9"/>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userDrawn="1">
            <p:ph type="title"/>
          </p:nvPr>
        </p:nvSpPr>
        <p:spPr>
          <a:xfrm>
            <a:off x="2106887" y="616350"/>
            <a:ext cx="7978227" cy="1062602"/>
          </a:xfrm>
        </p:spPr>
        <p:txBody>
          <a:bodyPr lIns="0"/>
          <a:lstStyle>
            <a:lvl1pPr algn="ctr">
              <a:defRPr>
                <a:solidFill>
                  <a:schemeClr val="tx2"/>
                </a:solidFill>
              </a:defRPr>
            </a:lvl1pPr>
          </a:lstStyle>
          <a:p>
            <a:r>
              <a:rPr lang="en-US"/>
              <a:t>Click to edit Master title style</a:t>
            </a:r>
            <a:endParaRPr lang="en-US" dirty="0"/>
          </a:p>
        </p:txBody>
      </p:sp>
      <p:sp>
        <p:nvSpPr>
          <p:cNvPr id="30" name="Picture Placeholder 4" title="Decorative"/>
          <p:cNvSpPr>
            <a:spLocks noGrp="1"/>
          </p:cNvSpPr>
          <p:nvPr>
            <p:ph type="pic" sz="quarter" idx="11"/>
          </p:nvPr>
        </p:nvSpPr>
        <p:spPr>
          <a:xfrm>
            <a:off x="0" y="4416552"/>
            <a:ext cx="3054096" cy="2441448"/>
          </a:xfrm>
          <a:prstGeom prst="rect">
            <a:avLst/>
          </a:prstGeom>
        </p:spPr>
        <p:txBody>
          <a:bodyPr>
            <a:normAutofit/>
          </a:bodyPr>
          <a:lstStyle>
            <a:lvl1pPr algn="ctr">
              <a:defRPr sz="1600"/>
            </a:lvl1pPr>
          </a:lstStyle>
          <a:p>
            <a:r>
              <a:rPr lang="en-US"/>
              <a:t>Click icon to add picture</a:t>
            </a:r>
            <a:endParaRPr lang="en-US" dirty="0"/>
          </a:p>
        </p:txBody>
      </p:sp>
      <p:sp>
        <p:nvSpPr>
          <p:cNvPr id="32" name="Picture Placeholder 4" title="Decorative"/>
          <p:cNvSpPr>
            <a:spLocks noGrp="1"/>
          </p:cNvSpPr>
          <p:nvPr>
            <p:ph type="pic" sz="quarter" idx="13"/>
          </p:nvPr>
        </p:nvSpPr>
        <p:spPr>
          <a:xfrm>
            <a:off x="3046424" y="1964267"/>
            <a:ext cx="3054096" cy="2441448"/>
          </a:xfrm>
          <a:prstGeom prst="rect">
            <a:avLst/>
          </a:prstGeom>
        </p:spPr>
        <p:txBody>
          <a:bodyPr>
            <a:normAutofit/>
          </a:bodyPr>
          <a:lstStyle>
            <a:lvl1pPr algn="ctr">
              <a:defRPr sz="1600"/>
            </a:lvl1pPr>
          </a:lstStyle>
          <a:p>
            <a:r>
              <a:rPr lang="en-US"/>
              <a:t>Click icon to add picture</a:t>
            </a:r>
            <a:endParaRPr lang="en-US" dirty="0"/>
          </a:p>
        </p:txBody>
      </p:sp>
      <p:sp>
        <p:nvSpPr>
          <p:cNvPr id="33" name="Picture Placeholder 4" title="Decorative"/>
          <p:cNvSpPr>
            <a:spLocks noGrp="1"/>
          </p:cNvSpPr>
          <p:nvPr>
            <p:ph type="pic" sz="quarter" idx="14"/>
          </p:nvPr>
        </p:nvSpPr>
        <p:spPr>
          <a:xfrm>
            <a:off x="9137904" y="1964267"/>
            <a:ext cx="3054096" cy="2441448"/>
          </a:xfrm>
          <a:prstGeom prst="rect">
            <a:avLst/>
          </a:prstGeom>
        </p:spPr>
        <p:txBody>
          <a:bodyPr>
            <a:normAutofit/>
          </a:bodyPr>
          <a:lstStyle>
            <a:lvl1pPr algn="ctr">
              <a:defRPr sz="1600"/>
            </a:lvl1pPr>
          </a:lstStyle>
          <a:p>
            <a:r>
              <a:rPr lang="en-US"/>
              <a:t>Click icon to add picture</a:t>
            </a:r>
            <a:endParaRPr lang="en-US" dirty="0"/>
          </a:p>
        </p:txBody>
      </p:sp>
      <p:sp>
        <p:nvSpPr>
          <p:cNvPr id="26" name="Rectangle 25" title="Decorative"/>
          <p:cNvSpPr/>
          <p:nvPr userDrawn="1"/>
        </p:nvSpPr>
        <p:spPr>
          <a:xfrm>
            <a:off x="3046424" y="4414498"/>
            <a:ext cx="3052729" cy="2443502"/>
          </a:xfrm>
          <a:prstGeom prst="rect">
            <a:avLst/>
          </a:prstGeom>
          <a:gradFill>
            <a:gsLst>
              <a:gs pos="47000">
                <a:srgbClr val="F3F3FD"/>
              </a:gs>
              <a:gs pos="0">
                <a:srgbClr val="E4E5FC"/>
              </a:gs>
              <a:gs pos="100000">
                <a:srgbClr val="FFF0E5"/>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 Placeholder 6"/>
          <p:cNvSpPr>
            <a:spLocks noGrp="1"/>
          </p:cNvSpPr>
          <p:nvPr userDrawn="1">
            <p:ph type="body" sz="quarter" idx="15"/>
          </p:nvPr>
        </p:nvSpPr>
        <p:spPr>
          <a:xfrm>
            <a:off x="264410" y="3652861"/>
            <a:ext cx="2517605" cy="484146"/>
          </a:xfrm>
        </p:spPr>
        <p:txBody>
          <a:bodyPr lIns="0">
            <a:noAutofit/>
          </a:bodyPr>
          <a:lstStyle>
            <a:lvl1pPr marL="0" indent="0" algn="ctr">
              <a:buNone/>
              <a:defRPr sz="1400">
                <a:solidFill>
                  <a:schemeClr val="bg1"/>
                </a:solidFill>
                <a:latin typeface="+mn-lt"/>
                <a:cs typeface="Arial" panose="020B0604020202020204" pitchFamily="34" charset="0"/>
              </a:defRPr>
            </a:lvl1pPr>
          </a:lstStyle>
          <a:p>
            <a:pPr lvl="0"/>
            <a:r>
              <a:rPr lang="en-US"/>
              <a:t>Click to edit Master text styles</a:t>
            </a:r>
            <a:endParaRPr lang="en-US"/>
          </a:p>
        </p:txBody>
      </p:sp>
      <p:sp>
        <p:nvSpPr>
          <p:cNvPr id="10" name="Text Placeholder 6"/>
          <p:cNvSpPr>
            <a:spLocks noGrp="1"/>
          </p:cNvSpPr>
          <p:nvPr userDrawn="1">
            <p:ph type="body" sz="quarter" idx="16" hasCustomPrompt="1"/>
          </p:nvPr>
        </p:nvSpPr>
        <p:spPr>
          <a:xfrm>
            <a:off x="264410" y="3248535"/>
            <a:ext cx="2517605" cy="382749"/>
          </a:xfrm>
        </p:spPr>
        <p:txBody>
          <a:bodyPr lIns="0" anchor="b">
            <a:noAutofit/>
          </a:bodyPr>
          <a:lstStyle>
            <a:lvl1pPr marL="0" indent="0" algn="ctr">
              <a:buNone/>
              <a:defRPr sz="1600" b="1">
                <a:solidFill>
                  <a:schemeClr val="bg1"/>
                </a:solidFill>
                <a:latin typeface="+mj-lt"/>
                <a:cs typeface="Arial" panose="020B0604020202020204" pitchFamily="34" charset="0"/>
              </a:defRPr>
            </a:lvl1pPr>
          </a:lstStyle>
          <a:p>
            <a:pPr lvl="0"/>
            <a:r>
              <a:rPr lang="en-US" dirty="0"/>
              <a:t>ADD NAME HERE</a:t>
            </a:r>
            <a:endParaRPr lang="en-US" dirty="0"/>
          </a:p>
        </p:txBody>
      </p:sp>
      <p:sp>
        <p:nvSpPr>
          <p:cNvPr id="11" name="Text Placeholder 6"/>
          <p:cNvSpPr>
            <a:spLocks noGrp="1"/>
          </p:cNvSpPr>
          <p:nvPr userDrawn="1">
            <p:ph type="body" sz="quarter" idx="17"/>
          </p:nvPr>
        </p:nvSpPr>
        <p:spPr>
          <a:xfrm>
            <a:off x="6359042" y="3652861"/>
            <a:ext cx="2517605" cy="484146"/>
          </a:xfrm>
        </p:spPr>
        <p:txBody>
          <a:bodyPr lIns="0">
            <a:noAutofit/>
          </a:bodyPr>
          <a:lstStyle>
            <a:lvl1pPr marL="0" indent="0" algn="ctr">
              <a:buNone/>
              <a:defRPr sz="1400">
                <a:solidFill>
                  <a:schemeClr val="bg1"/>
                </a:solidFill>
                <a:latin typeface="+mn-lt"/>
                <a:cs typeface="Arial" panose="020B0604020202020204" pitchFamily="34" charset="0"/>
              </a:defRPr>
            </a:lvl1pPr>
          </a:lstStyle>
          <a:p>
            <a:pPr lvl="0"/>
            <a:r>
              <a:rPr lang="en-US"/>
              <a:t>Click to edit Master text styles</a:t>
            </a:r>
            <a:endParaRPr lang="en-US"/>
          </a:p>
        </p:txBody>
      </p:sp>
      <p:sp>
        <p:nvSpPr>
          <p:cNvPr id="12" name="Text Placeholder 6"/>
          <p:cNvSpPr>
            <a:spLocks noGrp="1"/>
          </p:cNvSpPr>
          <p:nvPr userDrawn="1">
            <p:ph type="body" sz="quarter" idx="18" hasCustomPrompt="1"/>
          </p:nvPr>
        </p:nvSpPr>
        <p:spPr>
          <a:xfrm>
            <a:off x="6359042" y="3248535"/>
            <a:ext cx="2517605" cy="382749"/>
          </a:xfrm>
        </p:spPr>
        <p:txBody>
          <a:bodyPr lIns="0" anchor="b">
            <a:noAutofit/>
          </a:bodyPr>
          <a:lstStyle>
            <a:lvl1pPr marL="0" indent="0" algn="ctr">
              <a:buNone/>
              <a:defRPr sz="1600" b="1">
                <a:solidFill>
                  <a:schemeClr val="bg1"/>
                </a:solidFill>
                <a:latin typeface="+mj-lt"/>
                <a:cs typeface="Arial" panose="020B0604020202020204" pitchFamily="34" charset="0"/>
              </a:defRPr>
            </a:lvl1pPr>
          </a:lstStyle>
          <a:p>
            <a:pPr lvl="0"/>
            <a:r>
              <a:rPr lang="en-US" dirty="0"/>
              <a:t>ADD NAME HERE</a:t>
            </a:r>
            <a:endParaRPr lang="en-US" dirty="0"/>
          </a:p>
        </p:txBody>
      </p:sp>
      <p:sp>
        <p:nvSpPr>
          <p:cNvPr id="13" name="Text Placeholder 6"/>
          <p:cNvSpPr>
            <a:spLocks noGrp="1"/>
          </p:cNvSpPr>
          <p:nvPr userDrawn="1">
            <p:ph type="body" sz="quarter" idx="19"/>
          </p:nvPr>
        </p:nvSpPr>
        <p:spPr>
          <a:xfrm>
            <a:off x="3288925" y="5167572"/>
            <a:ext cx="2517605" cy="484146"/>
          </a:xfrm>
        </p:spPr>
        <p:txBody>
          <a:bodyPr lIns="0">
            <a:noAutofit/>
          </a:bodyPr>
          <a:lstStyle>
            <a:lvl1pPr marL="0" indent="0" algn="ctr">
              <a:buNone/>
              <a:defRPr sz="1400">
                <a:solidFill>
                  <a:schemeClr val="bg1"/>
                </a:solidFill>
                <a:latin typeface="+mn-lt"/>
                <a:cs typeface="Arial" panose="020B0604020202020204" pitchFamily="34" charset="0"/>
              </a:defRPr>
            </a:lvl1pPr>
          </a:lstStyle>
          <a:p>
            <a:pPr lvl="0"/>
            <a:r>
              <a:rPr lang="en-US"/>
              <a:t>Click to edit Master text styles</a:t>
            </a:r>
            <a:endParaRPr lang="en-US"/>
          </a:p>
        </p:txBody>
      </p:sp>
      <p:sp>
        <p:nvSpPr>
          <p:cNvPr id="14" name="Text Placeholder 6"/>
          <p:cNvSpPr>
            <a:spLocks noGrp="1"/>
          </p:cNvSpPr>
          <p:nvPr userDrawn="1">
            <p:ph type="body" sz="quarter" idx="20" hasCustomPrompt="1"/>
          </p:nvPr>
        </p:nvSpPr>
        <p:spPr>
          <a:xfrm>
            <a:off x="3288925" y="4763246"/>
            <a:ext cx="2517605" cy="382749"/>
          </a:xfrm>
        </p:spPr>
        <p:txBody>
          <a:bodyPr lIns="0" anchor="b">
            <a:noAutofit/>
          </a:bodyPr>
          <a:lstStyle>
            <a:lvl1pPr marL="0" indent="0" algn="ctr">
              <a:buNone/>
              <a:defRPr sz="1600" b="1">
                <a:solidFill>
                  <a:schemeClr val="bg1"/>
                </a:solidFill>
                <a:latin typeface="+mj-lt"/>
                <a:cs typeface="Arial" panose="020B0604020202020204" pitchFamily="34" charset="0"/>
              </a:defRPr>
            </a:lvl1pPr>
          </a:lstStyle>
          <a:p>
            <a:pPr lvl="0"/>
            <a:r>
              <a:rPr lang="en-US" dirty="0"/>
              <a:t>ADD NAME HERE</a:t>
            </a:r>
            <a:endParaRPr lang="en-US" dirty="0"/>
          </a:p>
        </p:txBody>
      </p:sp>
      <p:sp>
        <p:nvSpPr>
          <p:cNvPr id="15" name="Text Placeholder 6"/>
          <p:cNvSpPr>
            <a:spLocks noGrp="1"/>
          </p:cNvSpPr>
          <p:nvPr userDrawn="1">
            <p:ph type="body" sz="quarter" idx="21"/>
          </p:nvPr>
        </p:nvSpPr>
        <p:spPr>
          <a:xfrm>
            <a:off x="9412281" y="5167572"/>
            <a:ext cx="2517605" cy="484146"/>
          </a:xfrm>
        </p:spPr>
        <p:txBody>
          <a:bodyPr lIns="0">
            <a:noAutofit/>
          </a:bodyPr>
          <a:lstStyle>
            <a:lvl1pPr marL="0" indent="0" algn="ctr">
              <a:buNone/>
              <a:defRPr sz="1400">
                <a:solidFill>
                  <a:schemeClr val="bg1"/>
                </a:solidFill>
                <a:latin typeface="+mn-lt"/>
                <a:cs typeface="Arial" panose="020B0604020202020204" pitchFamily="34" charset="0"/>
              </a:defRPr>
            </a:lvl1pPr>
          </a:lstStyle>
          <a:p>
            <a:pPr lvl="0"/>
            <a:r>
              <a:rPr lang="en-US"/>
              <a:t>Click to edit Master text styles</a:t>
            </a:r>
            <a:endParaRPr lang="en-US"/>
          </a:p>
        </p:txBody>
      </p:sp>
      <p:sp>
        <p:nvSpPr>
          <p:cNvPr id="16" name="Text Placeholder 6"/>
          <p:cNvSpPr>
            <a:spLocks noGrp="1"/>
          </p:cNvSpPr>
          <p:nvPr userDrawn="1">
            <p:ph type="body" sz="quarter" idx="22" hasCustomPrompt="1"/>
          </p:nvPr>
        </p:nvSpPr>
        <p:spPr>
          <a:xfrm>
            <a:off x="9412281" y="4763246"/>
            <a:ext cx="2517605" cy="382749"/>
          </a:xfrm>
        </p:spPr>
        <p:txBody>
          <a:bodyPr lIns="0" anchor="b">
            <a:noAutofit/>
          </a:bodyPr>
          <a:lstStyle>
            <a:lvl1pPr marL="0" indent="0" algn="ctr">
              <a:buNone/>
              <a:defRPr sz="1600" b="1">
                <a:solidFill>
                  <a:schemeClr val="bg1"/>
                </a:solidFill>
                <a:latin typeface="+mj-lt"/>
                <a:cs typeface="Arial" panose="020B0604020202020204" pitchFamily="34" charset="0"/>
              </a:defRPr>
            </a:lvl1pPr>
          </a:lstStyle>
          <a:p>
            <a:pPr lvl="0"/>
            <a:r>
              <a:rPr lang="en-US" dirty="0"/>
              <a:t>ADD NAME HERE</a:t>
            </a:r>
            <a:endParaRPr lang="en-US" dirty="0"/>
          </a:p>
        </p:txBody>
      </p:sp>
      <p:sp>
        <p:nvSpPr>
          <p:cNvPr id="31" name="Picture Placeholder 4" title="Decorative"/>
          <p:cNvSpPr>
            <a:spLocks noGrp="1"/>
          </p:cNvSpPr>
          <p:nvPr>
            <p:ph type="pic" sz="quarter" idx="12"/>
          </p:nvPr>
        </p:nvSpPr>
        <p:spPr>
          <a:xfrm>
            <a:off x="6092848" y="4416552"/>
            <a:ext cx="3054096" cy="2441448"/>
          </a:xfrm>
          <a:prstGeom prst="rect">
            <a:avLst/>
          </a:prstGeom>
        </p:spPr>
        <p:txBody>
          <a:bodyPr>
            <a:normAutofit/>
          </a:bodyPr>
          <a:lstStyle>
            <a:lvl1pPr algn="ctr">
              <a:defRPr sz="1600"/>
            </a:lvl1pPr>
          </a:lstStyle>
          <a:p>
            <a:r>
              <a:rPr lang="en-US"/>
              <a:t>Click icon to add picture</a:t>
            </a:r>
            <a:endParaRPr lang="en-US" dirty="0"/>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3_Blank ">
    <p:spTree>
      <p:nvGrpSpPr>
        <p:cNvPr id="1" name=""/>
        <p:cNvGrpSpPr/>
        <p:nvPr/>
      </p:nvGrpSpPr>
      <p:grpSpPr>
        <a:xfrm>
          <a:off x="0" y="0"/>
          <a:ext cx="0" cy="0"/>
          <a:chOff x="0" y="0"/>
          <a:chExt cx="0" cy="0"/>
        </a:xfrm>
      </p:grpSpPr>
      <p:sp>
        <p:nvSpPr>
          <p:cNvPr id="12" name="Title 1"/>
          <p:cNvSpPr>
            <a:spLocks noGrp="1"/>
          </p:cNvSpPr>
          <p:nvPr>
            <p:ph type="title" hasCustomPrompt="1"/>
          </p:nvPr>
        </p:nvSpPr>
        <p:spPr>
          <a:xfrm>
            <a:off x="838200" y="839972"/>
            <a:ext cx="4767262" cy="1342045"/>
          </a:xfrm>
        </p:spPr>
        <p:txBody>
          <a:bodyPr lIns="0" anchor="b">
            <a:normAutofit/>
          </a:bodyPr>
          <a:lstStyle>
            <a:lvl1pPr>
              <a:defRPr sz="4000">
                <a:solidFill>
                  <a:schemeClr val="accent1"/>
                </a:solidFill>
              </a:defRPr>
            </a:lvl1pPr>
          </a:lstStyle>
          <a:p>
            <a:r>
              <a:rPr lang="en-US" noProof="0"/>
              <a:t>Click to Add </a:t>
            </a:r>
            <a:br>
              <a:rPr lang="en-US" noProof="0"/>
            </a:br>
            <a:r>
              <a:rPr lang="en-US" noProof="0"/>
              <a:t>Slide Title Here</a:t>
            </a:r>
            <a:endParaRPr lang="en-US" noProof="0"/>
          </a:p>
        </p:txBody>
      </p:sp>
      <p:sp>
        <p:nvSpPr>
          <p:cNvPr id="13" name="Text Placeholder 11"/>
          <p:cNvSpPr>
            <a:spLocks noGrp="1"/>
          </p:cNvSpPr>
          <p:nvPr>
            <p:ph type="body" sz="quarter" idx="11"/>
          </p:nvPr>
        </p:nvSpPr>
        <p:spPr>
          <a:xfrm>
            <a:off x="838200" y="2635242"/>
            <a:ext cx="4767262" cy="3483263"/>
          </a:xfrm>
        </p:spPr>
        <p:txBody>
          <a:bodyPr lIns="0">
            <a:normAutofit/>
          </a:bodyPr>
          <a:lstStyle>
            <a:lvl1pPr marL="0" indent="0">
              <a:lnSpc>
                <a:spcPct val="100000"/>
              </a:lnSpc>
              <a:buNone/>
              <a:defRPr sz="1400" spc="0">
                <a:solidFill>
                  <a:schemeClr val="tx2"/>
                </a:solidFill>
                <a:latin typeface="+mn-lt"/>
              </a:defRPr>
            </a:lvl1pPr>
            <a:lvl2pPr marL="457200" indent="0">
              <a:lnSpc>
                <a:spcPct val="100000"/>
              </a:lnSpc>
              <a:buNone/>
              <a:defRPr sz="1100" spc="0">
                <a:solidFill>
                  <a:schemeClr val="tx2"/>
                </a:solidFill>
              </a:defRPr>
            </a:lvl2pPr>
            <a:lvl3pPr marL="914400" indent="0">
              <a:lnSpc>
                <a:spcPct val="100000"/>
              </a:lnSpc>
              <a:buNone/>
              <a:defRPr sz="1050" spc="0">
                <a:solidFill>
                  <a:schemeClr val="tx2"/>
                </a:solidFill>
              </a:defRPr>
            </a:lvl3pPr>
            <a:lvl4pPr marL="1371600" indent="0">
              <a:lnSpc>
                <a:spcPct val="100000"/>
              </a:lnSpc>
              <a:buNone/>
              <a:defRPr sz="1000" spc="0">
                <a:solidFill>
                  <a:schemeClr val="tx2"/>
                </a:solidFill>
              </a:defRPr>
            </a:lvl4pPr>
            <a:lvl5pPr marL="1828800" indent="0">
              <a:lnSpc>
                <a:spcPct val="100000"/>
              </a:lnSpc>
              <a:buNone/>
              <a:defRPr sz="1000" spc="0">
                <a:solidFill>
                  <a:schemeClr val="tx2"/>
                </a:solidFill>
              </a:defRPr>
            </a:lvl5pPr>
          </a:lstStyle>
          <a:p>
            <a:pPr lvl="0"/>
            <a:r>
              <a:rPr lang="en-US" noProof="0"/>
              <a:t>Click to edit Master text styles</a:t>
            </a:r>
            <a:endParaRPr lang="en-US" noProof="0"/>
          </a:p>
        </p:txBody>
      </p:sp>
      <p:sp>
        <p:nvSpPr>
          <p:cNvPr id="14" name="Text Placeholder 11"/>
          <p:cNvSpPr>
            <a:spLocks noGrp="1"/>
          </p:cNvSpPr>
          <p:nvPr>
            <p:ph type="body" sz="quarter" idx="12" hasCustomPrompt="1"/>
          </p:nvPr>
        </p:nvSpPr>
        <p:spPr>
          <a:xfrm>
            <a:off x="838200" y="2247679"/>
            <a:ext cx="4767262" cy="321901"/>
          </a:xfrm>
        </p:spPr>
        <p:txBody>
          <a:bodyPr lIns="0" anchor="t">
            <a:normAutofit/>
          </a:bodyPr>
          <a:lstStyle>
            <a:lvl1pPr marL="0" indent="0">
              <a:buNone/>
              <a:defRPr sz="1400" spc="300">
                <a:solidFill>
                  <a:schemeClr val="tx2"/>
                </a:solidFill>
                <a:latin typeface="+mj-lt"/>
              </a:defRPr>
            </a:lvl1pPr>
            <a:lvl2pPr>
              <a:defRPr sz="1100">
                <a:solidFill>
                  <a:schemeClr val="tx2"/>
                </a:solidFill>
              </a:defRPr>
            </a:lvl2pPr>
            <a:lvl3pPr>
              <a:defRPr sz="1050">
                <a:solidFill>
                  <a:schemeClr val="tx2"/>
                </a:solidFill>
              </a:defRPr>
            </a:lvl3pPr>
            <a:lvl4pPr>
              <a:defRPr sz="1000">
                <a:solidFill>
                  <a:schemeClr val="tx2"/>
                </a:solidFill>
              </a:defRPr>
            </a:lvl4pPr>
            <a:lvl5pPr>
              <a:defRPr sz="1000">
                <a:solidFill>
                  <a:schemeClr val="tx2"/>
                </a:solidFill>
              </a:defRPr>
            </a:lvl5pPr>
          </a:lstStyle>
          <a:p>
            <a:pPr lvl="0"/>
            <a:r>
              <a:rPr lang="en-US" noProof="0"/>
              <a:t>SUBTITLE HERE</a:t>
            </a:r>
            <a:endParaRPr lang="en-US" noProof="0"/>
          </a:p>
        </p:txBody>
      </p:sp>
      <p:sp>
        <p:nvSpPr>
          <p:cNvPr id="3" name="Chart Placeholder 2" title="Decorative"/>
          <p:cNvSpPr>
            <a:spLocks noGrp="1"/>
          </p:cNvSpPr>
          <p:nvPr>
            <p:ph type="chart" sz="quarter" idx="13" hasCustomPrompt="1"/>
          </p:nvPr>
        </p:nvSpPr>
        <p:spPr>
          <a:xfrm>
            <a:off x="5937569" y="2247900"/>
            <a:ext cx="5620473" cy="3870325"/>
          </a:xfrm>
        </p:spPr>
        <p:txBody>
          <a:bodyPr/>
          <a:lstStyle/>
          <a:p>
            <a:r>
              <a:rPr lang="en-US" noProof="0"/>
              <a:t>Click icon to add chart</a:t>
            </a:r>
            <a:endParaRPr lang="en-US" noProof="0" dirty="0"/>
          </a:p>
        </p:txBody>
      </p:sp>
      <p:sp>
        <p:nvSpPr>
          <p:cNvPr id="2" name="Rectangle 1"/>
          <p:cNvSpPr/>
          <p:nvPr userDrawn="1"/>
        </p:nvSpPr>
        <p:spPr>
          <a:xfrm>
            <a:off x="5937569" y="2082800"/>
            <a:ext cx="5620473" cy="101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4_Blank ">
    <p:spTree>
      <p:nvGrpSpPr>
        <p:cNvPr id="1" name=""/>
        <p:cNvGrpSpPr/>
        <p:nvPr/>
      </p:nvGrpSpPr>
      <p:grpSpPr>
        <a:xfrm>
          <a:off x="0" y="0"/>
          <a:ext cx="0" cy="0"/>
          <a:chOff x="0" y="0"/>
          <a:chExt cx="0" cy="0"/>
        </a:xfrm>
      </p:grpSpPr>
      <p:sp>
        <p:nvSpPr>
          <p:cNvPr id="12" name="Title 1"/>
          <p:cNvSpPr>
            <a:spLocks noGrp="1"/>
          </p:cNvSpPr>
          <p:nvPr>
            <p:ph type="title" hasCustomPrompt="1"/>
          </p:nvPr>
        </p:nvSpPr>
        <p:spPr>
          <a:xfrm>
            <a:off x="838200" y="839972"/>
            <a:ext cx="4767262" cy="1342045"/>
          </a:xfrm>
        </p:spPr>
        <p:txBody>
          <a:bodyPr lIns="0" anchor="b">
            <a:normAutofit/>
          </a:bodyPr>
          <a:lstStyle>
            <a:lvl1pPr>
              <a:defRPr sz="4000">
                <a:solidFill>
                  <a:schemeClr val="tx2"/>
                </a:solidFill>
              </a:defRPr>
            </a:lvl1pPr>
          </a:lstStyle>
          <a:p>
            <a:r>
              <a:rPr lang="en-US" noProof="0"/>
              <a:t>Click to Add </a:t>
            </a:r>
            <a:br>
              <a:rPr lang="en-US" noProof="0"/>
            </a:br>
            <a:r>
              <a:rPr lang="en-US" noProof="0"/>
              <a:t>Slide Title Here</a:t>
            </a:r>
            <a:endParaRPr lang="en-US" noProof="0"/>
          </a:p>
        </p:txBody>
      </p:sp>
      <p:sp>
        <p:nvSpPr>
          <p:cNvPr id="13" name="Text Placeholder 11"/>
          <p:cNvSpPr>
            <a:spLocks noGrp="1"/>
          </p:cNvSpPr>
          <p:nvPr>
            <p:ph type="body" sz="quarter" idx="11"/>
          </p:nvPr>
        </p:nvSpPr>
        <p:spPr>
          <a:xfrm>
            <a:off x="838200" y="2635242"/>
            <a:ext cx="4767262" cy="3483263"/>
          </a:xfrm>
        </p:spPr>
        <p:txBody>
          <a:bodyPr lIns="0">
            <a:normAutofit/>
          </a:bodyPr>
          <a:lstStyle>
            <a:lvl1pPr marL="0" indent="0">
              <a:lnSpc>
                <a:spcPct val="100000"/>
              </a:lnSpc>
              <a:buNone/>
              <a:defRPr sz="1400" spc="0">
                <a:solidFill>
                  <a:schemeClr val="tx2"/>
                </a:solidFill>
                <a:latin typeface="+mn-lt"/>
              </a:defRPr>
            </a:lvl1pPr>
            <a:lvl2pPr marL="457200" indent="0">
              <a:lnSpc>
                <a:spcPct val="100000"/>
              </a:lnSpc>
              <a:buNone/>
              <a:defRPr sz="1100" spc="0">
                <a:solidFill>
                  <a:schemeClr val="tx2"/>
                </a:solidFill>
              </a:defRPr>
            </a:lvl2pPr>
            <a:lvl3pPr marL="914400" indent="0">
              <a:lnSpc>
                <a:spcPct val="100000"/>
              </a:lnSpc>
              <a:buNone/>
              <a:defRPr sz="1050" spc="0">
                <a:solidFill>
                  <a:schemeClr val="tx2"/>
                </a:solidFill>
              </a:defRPr>
            </a:lvl3pPr>
            <a:lvl4pPr marL="1371600" indent="0">
              <a:lnSpc>
                <a:spcPct val="100000"/>
              </a:lnSpc>
              <a:buNone/>
              <a:defRPr sz="1000" spc="0">
                <a:solidFill>
                  <a:schemeClr val="tx2"/>
                </a:solidFill>
              </a:defRPr>
            </a:lvl4pPr>
            <a:lvl5pPr marL="1828800" indent="0">
              <a:lnSpc>
                <a:spcPct val="100000"/>
              </a:lnSpc>
              <a:buNone/>
              <a:defRPr sz="1000" spc="0">
                <a:solidFill>
                  <a:schemeClr val="tx2"/>
                </a:solidFill>
              </a:defRPr>
            </a:lvl5pPr>
          </a:lstStyle>
          <a:p>
            <a:pPr lvl="0"/>
            <a:r>
              <a:rPr lang="en-US" noProof="0"/>
              <a:t>Click to edit Master text styles</a:t>
            </a:r>
            <a:endParaRPr lang="en-US" noProof="0"/>
          </a:p>
        </p:txBody>
      </p:sp>
      <p:sp>
        <p:nvSpPr>
          <p:cNvPr id="14" name="Text Placeholder 11"/>
          <p:cNvSpPr>
            <a:spLocks noGrp="1"/>
          </p:cNvSpPr>
          <p:nvPr>
            <p:ph type="body" sz="quarter" idx="12" hasCustomPrompt="1"/>
          </p:nvPr>
        </p:nvSpPr>
        <p:spPr>
          <a:xfrm>
            <a:off x="838200" y="2247679"/>
            <a:ext cx="4767262" cy="321901"/>
          </a:xfrm>
        </p:spPr>
        <p:txBody>
          <a:bodyPr lIns="0" anchor="t">
            <a:normAutofit/>
          </a:bodyPr>
          <a:lstStyle>
            <a:lvl1pPr marL="0" indent="0">
              <a:buNone/>
              <a:defRPr sz="1400" spc="300">
                <a:solidFill>
                  <a:schemeClr val="tx2"/>
                </a:solidFill>
                <a:latin typeface="+mj-lt"/>
              </a:defRPr>
            </a:lvl1pPr>
            <a:lvl2pPr>
              <a:defRPr sz="1100">
                <a:solidFill>
                  <a:schemeClr val="tx2"/>
                </a:solidFill>
              </a:defRPr>
            </a:lvl2pPr>
            <a:lvl3pPr>
              <a:defRPr sz="1050">
                <a:solidFill>
                  <a:schemeClr val="tx2"/>
                </a:solidFill>
              </a:defRPr>
            </a:lvl3pPr>
            <a:lvl4pPr>
              <a:defRPr sz="1000">
                <a:solidFill>
                  <a:schemeClr val="tx2"/>
                </a:solidFill>
              </a:defRPr>
            </a:lvl4pPr>
            <a:lvl5pPr>
              <a:defRPr sz="1000">
                <a:solidFill>
                  <a:schemeClr val="tx2"/>
                </a:solidFill>
              </a:defRPr>
            </a:lvl5pPr>
          </a:lstStyle>
          <a:p>
            <a:pPr lvl="0"/>
            <a:r>
              <a:rPr lang="en-US" noProof="0"/>
              <a:t>SUBTITLE HERE</a:t>
            </a:r>
            <a:endParaRPr lang="en-US" noProof="0"/>
          </a:p>
        </p:txBody>
      </p:sp>
      <p:sp>
        <p:nvSpPr>
          <p:cNvPr id="3" name="Chart Placeholder 2" title="Decorative"/>
          <p:cNvSpPr>
            <a:spLocks noGrp="1"/>
          </p:cNvSpPr>
          <p:nvPr>
            <p:ph type="chart" sz="quarter" idx="13" hasCustomPrompt="1"/>
          </p:nvPr>
        </p:nvSpPr>
        <p:spPr>
          <a:xfrm>
            <a:off x="5937569" y="839972"/>
            <a:ext cx="5620473" cy="5278253"/>
          </a:xfrm>
        </p:spPr>
        <p:txBody>
          <a:bodyPr/>
          <a:lstStyle/>
          <a:p>
            <a:r>
              <a:rPr lang="en-US" noProof="0"/>
              <a:t>Click icon to add chart</a:t>
            </a:r>
            <a:endParaRPr lang="en-US" noProof="0" dirty="0"/>
          </a:p>
        </p:txBody>
      </p:sp>
      <p:sp>
        <p:nvSpPr>
          <p:cNvPr id="7" name="Shape 62" title="Decorative"/>
          <p:cNvSpPr/>
          <p:nvPr userDrawn="1"/>
        </p:nvSpPr>
        <p:spPr>
          <a:xfrm flipV="1">
            <a:off x="5770807" y="839972"/>
            <a:ext cx="0" cy="5370328"/>
          </a:xfrm>
          <a:prstGeom prst="line">
            <a:avLst/>
          </a:prstGeom>
          <a:ln w="76200">
            <a:solidFill>
              <a:schemeClr val="accent1">
                <a:alpha val="97000"/>
              </a:schemeClr>
            </a:solidFill>
            <a:miter lim="400000"/>
          </a:ln>
        </p:spPr>
        <p:txBody>
          <a:bodyPr lIns="19050" tIns="19050" rIns="19050" bIns="19050" anchor="ctr"/>
          <a:lstStyle/>
          <a:p>
            <a:pPr algn="ctr">
              <a:defRPr sz="3000">
                <a:solidFill>
                  <a:srgbClr val="000000"/>
                </a:solidFill>
                <a:latin typeface="Helvetica Light"/>
                <a:ea typeface="Helvetica Light"/>
                <a:cs typeface="Helvetica Light"/>
                <a:sym typeface="Helvetica Light"/>
              </a:defRPr>
            </a:pPr>
            <a:endParaRPr lang="en-US" sz="1500" noProof="0" dirty="0"/>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5_Blank ">
    <p:spTree>
      <p:nvGrpSpPr>
        <p:cNvPr id="1" name=""/>
        <p:cNvGrpSpPr/>
        <p:nvPr/>
      </p:nvGrpSpPr>
      <p:grpSpPr>
        <a:xfrm>
          <a:off x="0" y="0"/>
          <a:ext cx="0" cy="0"/>
          <a:chOff x="0" y="0"/>
          <a:chExt cx="0" cy="0"/>
        </a:xfrm>
      </p:grpSpPr>
      <p:sp>
        <p:nvSpPr>
          <p:cNvPr id="2" name="Rectangle 1"/>
          <p:cNvSpPr/>
          <p:nvPr userDrawn="1"/>
        </p:nvSpPr>
        <p:spPr>
          <a:xfrm>
            <a:off x="5727700" y="0"/>
            <a:ext cx="64643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2" name="Title 1"/>
          <p:cNvSpPr>
            <a:spLocks noGrp="1"/>
          </p:cNvSpPr>
          <p:nvPr>
            <p:ph type="title" hasCustomPrompt="1"/>
          </p:nvPr>
        </p:nvSpPr>
        <p:spPr>
          <a:xfrm>
            <a:off x="838200" y="839972"/>
            <a:ext cx="4767262" cy="1342045"/>
          </a:xfrm>
        </p:spPr>
        <p:txBody>
          <a:bodyPr lIns="0" anchor="b">
            <a:normAutofit/>
          </a:bodyPr>
          <a:lstStyle>
            <a:lvl1pPr>
              <a:defRPr sz="4000">
                <a:solidFill>
                  <a:schemeClr val="tx2"/>
                </a:solidFill>
              </a:defRPr>
            </a:lvl1pPr>
          </a:lstStyle>
          <a:p>
            <a:r>
              <a:rPr lang="en-US" noProof="0"/>
              <a:t>Click to Add </a:t>
            </a:r>
            <a:br>
              <a:rPr lang="en-US" noProof="0"/>
            </a:br>
            <a:r>
              <a:rPr lang="en-US" noProof="0"/>
              <a:t>Slide Title Here</a:t>
            </a:r>
            <a:endParaRPr lang="en-US" noProof="0"/>
          </a:p>
        </p:txBody>
      </p:sp>
      <p:sp>
        <p:nvSpPr>
          <p:cNvPr id="13" name="Text Placeholder 11"/>
          <p:cNvSpPr>
            <a:spLocks noGrp="1"/>
          </p:cNvSpPr>
          <p:nvPr>
            <p:ph type="body" sz="quarter" idx="11"/>
          </p:nvPr>
        </p:nvSpPr>
        <p:spPr>
          <a:xfrm>
            <a:off x="838200" y="2635242"/>
            <a:ext cx="4767262" cy="3483263"/>
          </a:xfrm>
        </p:spPr>
        <p:txBody>
          <a:bodyPr lIns="0">
            <a:normAutofit/>
          </a:bodyPr>
          <a:lstStyle>
            <a:lvl1pPr marL="0" indent="0">
              <a:lnSpc>
                <a:spcPct val="100000"/>
              </a:lnSpc>
              <a:buNone/>
              <a:defRPr sz="1400" spc="0">
                <a:solidFill>
                  <a:schemeClr val="tx2"/>
                </a:solidFill>
                <a:latin typeface="+mn-lt"/>
              </a:defRPr>
            </a:lvl1pPr>
            <a:lvl2pPr marL="457200" indent="0">
              <a:lnSpc>
                <a:spcPct val="100000"/>
              </a:lnSpc>
              <a:buNone/>
              <a:defRPr sz="1100" spc="0">
                <a:solidFill>
                  <a:schemeClr val="tx2"/>
                </a:solidFill>
              </a:defRPr>
            </a:lvl2pPr>
            <a:lvl3pPr marL="914400" indent="0">
              <a:lnSpc>
                <a:spcPct val="100000"/>
              </a:lnSpc>
              <a:buNone/>
              <a:defRPr sz="1050" spc="0">
                <a:solidFill>
                  <a:schemeClr val="tx2"/>
                </a:solidFill>
              </a:defRPr>
            </a:lvl3pPr>
            <a:lvl4pPr marL="1371600" indent="0">
              <a:lnSpc>
                <a:spcPct val="100000"/>
              </a:lnSpc>
              <a:buNone/>
              <a:defRPr sz="1000" spc="0">
                <a:solidFill>
                  <a:schemeClr val="tx2"/>
                </a:solidFill>
              </a:defRPr>
            </a:lvl4pPr>
            <a:lvl5pPr marL="1828800" indent="0">
              <a:lnSpc>
                <a:spcPct val="100000"/>
              </a:lnSpc>
              <a:buNone/>
              <a:defRPr sz="1000" spc="0">
                <a:solidFill>
                  <a:schemeClr val="tx2"/>
                </a:solidFill>
              </a:defRPr>
            </a:lvl5pPr>
          </a:lstStyle>
          <a:p>
            <a:pPr lvl="0"/>
            <a:r>
              <a:rPr lang="en-US" noProof="0"/>
              <a:t>Click to edit Master text styles</a:t>
            </a:r>
            <a:endParaRPr lang="en-US" noProof="0"/>
          </a:p>
        </p:txBody>
      </p:sp>
      <p:sp>
        <p:nvSpPr>
          <p:cNvPr id="14" name="Text Placeholder 11"/>
          <p:cNvSpPr>
            <a:spLocks noGrp="1"/>
          </p:cNvSpPr>
          <p:nvPr>
            <p:ph type="body" sz="quarter" idx="12" hasCustomPrompt="1"/>
          </p:nvPr>
        </p:nvSpPr>
        <p:spPr>
          <a:xfrm>
            <a:off x="838200" y="2247679"/>
            <a:ext cx="4767262" cy="321901"/>
          </a:xfrm>
        </p:spPr>
        <p:txBody>
          <a:bodyPr lIns="0" anchor="t">
            <a:normAutofit/>
          </a:bodyPr>
          <a:lstStyle>
            <a:lvl1pPr marL="0" indent="0">
              <a:buNone/>
              <a:defRPr sz="1400" spc="300">
                <a:solidFill>
                  <a:schemeClr val="tx2"/>
                </a:solidFill>
                <a:latin typeface="+mj-lt"/>
              </a:defRPr>
            </a:lvl1pPr>
            <a:lvl2pPr>
              <a:defRPr sz="1100">
                <a:solidFill>
                  <a:schemeClr val="tx2"/>
                </a:solidFill>
              </a:defRPr>
            </a:lvl2pPr>
            <a:lvl3pPr>
              <a:defRPr sz="1050">
                <a:solidFill>
                  <a:schemeClr val="tx2"/>
                </a:solidFill>
              </a:defRPr>
            </a:lvl3pPr>
            <a:lvl4pPr>
              <a:defRPr sz="1000">
                <a:solidFill>
                  <a:schemeClr val="tx2"/>
                </a:solidFill>
              </a:defRPr>
            </a:lvl4pPr>
            <a:lvl5pPr>
              <a:defRPr sz="1000">
                <a:solidFill>
                  <a:schemeClr val="tx2"/>
                </a:solidFill>
              </a:defRPr>
            </a:lvl5pPr>
          </a:lstStyle>
          <a:p>
            <a:pPr lvl="0"/>
            <a:r>
              <a:rPr lang="en-US" noProof="0"/>
              <a:t>SUBTITLE HERE</a:t>
            </a:r>
            <a:endParaRPr lang="en-US" noProof="0"/>
          </a:p>
        </p:txBody>
      </p:sp>
      <p:sp>
        <p:nvSpPr>
          <p:cNvPr id="3" name="Chart Placeholder 2" title="Decorative"/>
          <p:cNvSpPr>
            <a:spLocks noGrp="1"/>
          </p:cNvSpPr>
          <p:nvPr>
            <p:ph type="chart" sz="quarter" idx="13" hasCustomPrompt="1"/>
          </p:nvPr>
        </p:nvSpPr>
        <p:spPr>
          <a:xfrm>
            <a:off x="5937569" y="839972"/>
            <a:ext cx="5620473" cy="5278253"/>
          </a:xfrm>
        </p:spPr>
        <p:txBody>
          <a:bodyPr/>
          <a:lstStyle>
            <a:lvl1pPr>
              <a:defRPr>
                <a:solidFill>
                  <a:schemeClr val="bg1"/>
                </a:solidFill>
              </a:defRPr>
            </a:lvl1pPr>
          </a:lstStyle>
          <a:p>
            <a:r>
              <a:rPr lang="en-US" noProof="0"/>
              <a:t>Click icon to add chart</a:t>
            </a:r>
            <a:endParaRPr lang="en-US" noProof="0" dirty="0"/>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6_Blank ">
    <p:spTree>
      <p:nvGrpSpPr>
        <p:cNvPr id="1" name=""/>
        <p:cNvGrpSpPr/>
        <p:nvPr/>
      </p:nvGrpSpPr>
      <p:grpSpPr>
        <a:xfrm>
          <a:off x="0" y="0"/>
          <a:ext cx="0" cy="0"/>
          <a:chOff x="0" y="0"/>
          <a:chExt cx="0" cy="0"/>
        </a:xfrm>
      </p:grpSpPr>
      <p:sp>
        <p:nvSpPr>
          <p:cNvPr id="2" name="Rectangle 1"/>
          <p:cNvSpPr/>
          <p:nvPr userDrawn="1"/>
        </p:nvSpPr>
        <p:spPr>
          <a:xfrm>
            <a:off x="5727700" y="0"/>
            <a:ext cx="64643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2" name="Title 1"/>
          <p:cNvSpPr>
            <a:spLocks noGrp="1"/>
          </p:cNvSpPr>
          <p:nvPr>
            <p:ph type="title" hasCustomPrompt="1"/>
          </p:nvPr>
        </p:nvSpPr>
        <p:spPr>
          <a:xfrm>
            <a:off x="838200" y="839972"/>
            <a:ext cx="4767262" cy="1342045"/>
          </a:xfrm>
        </p:spPr>
        <p:txBody>
          <a:bodyPr lIns="0" anchor="b">
            <a:normAutofit/>
          </a:bodyPr>
          <a:lstStyle>
            <a:lvl1pPr>
              <a:defRPr sz="4000">
                <a:solidFill>
                  <a:schemeClr val="tx2"/>
                </a:solidFill>
              </a:defRPr>
            </a:lvl1pPr>
          </a:lstStyle>
          <a:p>
            <a:r>
              <a:rPr lang="en-US" noProof="0"/>
              <a:t>Click to Add </a:t>
            </a:r>
            <a:br>
              <a:rPr lang="en-US" noProof="0"/>
            </a:br>
            <a:r>
              <a:rPr lang="en-US" noProof="0"/>
              <a:t>Slide Title Here</a:t>
            </a:r>
            <a:endParaRPr lang="en-US" noProof="0"/>
          </a:p>
        </p:txBody>
      </p:sp>
      <p:sp>
        <p:nvSpPr>
          <p:cNvPr id="13" name="Text Placeholder 11"/>
          <p:cNvSpPr>
            <a:spLocks noGrp="1"/>
          </p:cNvSpPr>
          <p:nvPr>
            <p:ph type="body" sz="quarter" idx="11"/>
          </p:nvPr>
        </p:nvSpPr>
        <p:spPr>
          <a:xfrm>
            <a:off x="838200" y="2635242"/>
            <a:ext cx="4767262" cy="3483263"/>
          </a:xfrm>
        </p:spPr>
        <p:txBody>
          <a:bodyPr lIns="0">
            <a:normAutofit/>
          </a:bodyPr>
          <a:lstStyle>
            <a:lvl1pPr marL="0" indent="0">
              <a:lnSpc>
                <a:spcPct val="100000"/>
              </a:lnSpc>
              <a:buNone/>
              <a:defRPr sz="1400" spc="0">
                <a:solidFill>
                  <a:schemeClr val="tx2"/>
                </a:solidFill>
                <a:latin typeface="+mn-lt"/>
              </a:defRPr>
            </a:lvl1pPr>
            <a:lvl2pPr marL="457200" indent="0">
              <a:lnSpc>
                <a:spcPct val="100000"/>
              </a:lnSpc>
              <a:buNone/>
              <a:defRPr sz="1100" spc="0">
                <a:solidFill>
                  <a:schemeClr val="tx2"/>
                </a:solidFill>
              </a:defRPr>
            </a:lvl2pPr>
            <a:lvl3pPr marL="914400" indent="0">
              <a:lnSpc>
                <a:spcPct val="100000"/>
              </a:lnSpc>
              <a:buNone/>
              <a:defRPr sz="1050" spc="0">
                <a:solidFill>
                  <a:schemeClr val="tx2"/>
                </a:solidFill>
              </a:defRPr>
            </a:lvl3pPr>
            <a:lvl4pPr marL="1371600" indent="0">
              <a:lnSpc>
                <a:spcPct val="100000"/>
              </a:lnSpc>
              <a:buNone/>
              <a:defRPr sz="1000" spc="0">
                <a:solidFill>
                  <a:schemeClr val="tx2"/>
                </a:solidFill>
              </a:defRPr>
            </a:lvl4pPr>
            <a:lvl5pPr marL="1828800" indent="0">
              <a:lnSpc>
                <a:spcPct val="100000"/>
              </a:lnSpc>
              <a:buNone/>
              <a:defRPr sz="1000" spc="0">
                <a:solidFill>
                  <a:schemeClr val="tx2"/>
                </a:solidFill>
              </a:defRPr>
            </a:lvl5pPr>
          </a:lstStyle>
          <a:p>
            <a:pPr lvl="0"/>
            <a:r>
              <a:rPr lang="en-US" noProof="0"/>
              <a:t>Click to edit Master text styles</a:t>
            </a:r>
            <a:endParaRPr lang="en-US" noProof="0"/>
          </a:p>
        </p:txBody>
      </p:sp>
      <p:sp>
        <p:nvSpPr>
          <p:cNvPr id="14" name="Text Placeholder 11"/>
          <p:cNvSpPr>
            <a:spLocks noGrp="1"/>
          </p:cNvSpPr>
          <p:nvPr>
            <p:ph type="body" sz="quarter" idx="12" hasCustomPrompt="1"/>
          </p:nvPr>
        </p:nvSpPr>
        <p:spPr>
          <a:xfrm>
            <a:off x="838200" y="2247679"/>
            <a:ext cx="4767262" cy="321901"/>
          </a:xfrm>
        </p:spPr>
        <p:txBody>
          <a:bodyPr lIns="0" anchor="t">
            <a:normAutofit/>
          </a:bodyPr>
          <a:lstStyle>
            <a:lvl1pPr marL="0" indent="0">
              <a:buNone/>
              <a:defRPr sz="1400" spc="300">
                <a:solidFill>
                  <a:schemeClr val="tx2"/>
                </a:solidFill>
                <a:latin typeface="+mj-lt"/>
              </a:defRPr>
            </a:lvl1pPr>
            <a:lvl2pPr>
              <a:defRPr sz="1100">
                <a:solidFill>
                  <a:schemeClr val="tx2"/>
                </a:solidFill>
              </a:defRPr>
            </a:lvl2pPr>
            <a:lvl3pPr>
              <a:defRPr sz="1050">
                <a:solidFill>
                  <a:schemeClr val="tx2"/>
                </a:solidFill>
              </a:defRPr>
            </a:lvl3pPr>
            <a:lvl4pPr>
              <a:defRPr sz="1000">
                <a:solidFill>
                  <a:schemeClr val="tx2"/>
                </a:solidFill>
              </a:defRPr>
            </a:lvl4pPr>
            <a:lvl5pPr>
              <a:defRPr sz="1000">
                <a:solidFill>
                  <a:schemeClr val="tx2"/>
                </a:solidFill>
              </a:defRPr>
            </a:lvl5pPr>
          </a:lstStyle>
          <a:p>
            <a:pPr lvl="0"/>
            <a:r>
              <a:rPr lang="en-US" noProof="0"/>
              <a:t>SUBTITLE HERE</a:t>
            </a:r>
            <a:endParaRPr lang="en-US" noProof="0"/>
          </a:p>
        </p:txBody>
      </p:sp>
      <p:sp>
        <p:nvSpPr>
          <p:cNvPr id="3" name="Chart Placeholder 2" title="Decorative"/>
          <p:cNvSpPr>
            <a:spLocks noGrp="1"/>
          </p:cNvSpPr>
          <p:nvPr>
            <p:ph type="chart" sz="quarter" idx="13" hasCustomPrompt="1"/>
          </p:nvPr>
        </p:nvSpPr>
        <p:spPr>
          <a:xfrm>
            <a:off x="5937569" y="839972"/>
            <a:ext cx="5620473" cy="5278253"/>
          </a:xfrm>
        </p:spPr>
        <p:txBody>
          <a:bodyPr/>
          <a:lstStyle>
            <a:lvl1pPr>
              <a:defRPr>
                <a:solidFill>
                  <a:schemeClr val="bg1"/>
                </a:solidFill>
              </a:defRPr>
            </a:lvl1pPr>
          </a:lstStyle>
          <a:p>
            <a:r>
              <a:rPr lang="en-US" noProof="0"/>
              <a:t>Click icon to add chart</a:t>
            </a:r>
            <a:endParaRPr lang="en-US" noProof="0" dirty="0"/>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_Blank ">
    <p:spTree>
      <p:nvGrpSpPr>
        <p:cNvPr id="1" name=""/>
        <p:cNvGrpSpPr/>
        <p:nvPr/>
      </p:nvGrpSpPr>
      <p:grpSpPr>
        <a:xfrm>
          <a:off x="0" y="0"/>
          <a:ext cx="0" cy="0"/>
          <a:chOff x="0" y="0"/>
          <a:chExt cx="0" cy="0"/>
        </a:xfrm>
      </p:grpSpPr>
      <p:sp>
        <p:nvSpPr>
          <p:cNvPr id="12" name="Title 1"/>
          <p:cNvSpPr>
            <a:spLocks noGrp="1"/>
          </p:cNvSpPr>
          <p:nvPr>
            <p:ph type="title" hasCustomPrompt="1"/>
          </p:nvPr>
        </p:nvSpPr>
        <p:spPr>
          <a:xfrm>
            <a:off x="847180" y="687572"/>
            <a:ext cx="4767262" cy="1342045"/>
          </a:xfrm>
        </p:spPr>
        <p:txBody>
          <a:bodyPr lIns="0" anchor="b">
            <a:normAutofit/>
          </a:bodyPr>
          <a:lstStyle>
            <a:lvl1pPr algn="r">
              <a:defRPr sz="4000"/>
            </a:lvl1pPr>
          </a:lstStyle>
          <a:p>
            <a:r>
              <a:rPr lang="en-US" noProof="0"/>
              <a:t>Click to Add </a:t>
            </a:r>
            <a:br>
              <a:rPr lang="en-US" noProof="0"/>
            </a:br>
            <a:r>
              <a:rPr lang="en-US" noProof="0"/>
              <a:t>Slide Title Here</a:t>
            </a:r>
            <a:endParaRPr lang="en-US" noProof="0"/>
          </a:p>
        </p:txBody>
      </p:sp>
      <p:sp>
        <p:nvSpPr>
          <p:cNvPr id="13" name="Text Placeholder 11"/>
          <p:cNvSpPr>
            <a:spLocks noGrp="1"/>
          </p:cNvSpPr>
          <p:nvPr>
            <p:ph type="body" sz="quarter" idx="11"/>
          </p:nvPr>
        </p:nvSpPr>
        <p:spPr>
          <a:xfrm>
            <a:off x="5815420" y="687573"/>
            <a:ext cx="5370740" cy="1342044"/>
          </a:xfrm>
        </p:spPr>
        <p:txBody>
          <a:bodyPr lIns="0">
            <a:normAutofit/>
          </a:bodyPr>
          <a:lstStyle>
            <a:lvl1pPr marL="0" indent="0">
              <a:lnSpc>
                <a:spcPct val="100000"/>
              </a:lnSpc>
              <a:buNone/>
              <a:defRPr sz="1400" spc="0">
                <a:solidFill>
                  <a:schemeClr val="tx2"/>
                </a:solidFill>
              </a:defRPr>
            </a:lvl1pPr>
            <a:lvl2pPr marL="457200" indent="0">
              <a:lnSpc>
                <a:spcPct val="100000"/>
              </a:lnSpc>
              <a:buNone/>
              <a:defRPr sz="1100" spc="0">
                <a:solidFill>
                  <a:schemeClr val="tx2"/>
                </a:solidFill>
              </a:defRPr>
            </a:lvl2pPr>
            <a:lvl3pPr marL="914400" indent="0">
              <a:lnSpc>
                <a:spcPct val="100000"/>
              </a:lnSpc>
              <a:buNone/>
              <a:defRPr sz="1050" spc="0">
                <a:solidFill>
                  <a:schemeClr val="tx2"/>
                </a:solidFill>
              </a:defRPr>
            </a:lvl3pPr>
            <a:lvl4pPr marL="1371600" indent="0">
              <a:lnSpc>
                <a:spcPct val="100000"/>
              </a:lnSpc>
              <a:buNone/>
              <a:defRPr sz="1000" spc="0">
                <a:solidFill>
                  <a:schemeClr val="tx2"/>
                </a:solidFill>
              </a:defRPr>
            </a:lvl4pPr>
            <a:lvl5pPr marL="1828800" indent="0">
              <a:lnSpc>
                <a:spcPct val="100000"/>
              </a:lnSpc>
              <a:buNone/>
              <a:defRPr sz="1000" spc="0">
                <a:solidFill>
                  <a:schemeClr val="tx2"/>
                </a:solidFill>
              </a:defRPr>
            </a:lvl5pPr>
          </a:lstStyle>
          <a:p>
            <a:pPr lvl="0"/>
            <a:r>
              <a:rPr lang="en-US" noProof="0"/>
              <a:t>Click to edit Master text styles</a:t>
            </a:r>
            <a:endParaRPr lang="en-US" noProof="0"/>
          </a:p>
        </p:txBody>
      </p:sp>
      <p:sp>
        <p:nvSpPr>
          <p:cNvPr id="3" name="Chart Placeholder 2" title="Decorative"/>
          <p:cNvSpPr>
            <a:spLocks noGrp="1"/>
          </p:cNvSpPr>
          <p:nvPr>
            <p:ph type="chart" sz="quarter" idx="13" hasCustomPrompt="1"/>
          </p:nvPr>
        </p:nvSpPr>
        <p:spPr>
          <a:xfrm>
            <a:off x="838200" y="2392680"/>
            <a:ext cx="10719842" cy="4167505"/>
          </a:xfrm>
        </p:spPr>
        <p:txBody>
          <a:bodyPr/>
          <a:lstStyle/>
          <a:p>
            <a:r>
              <a:rPr lang="en-US" noProof="0"/>
              <a:t>Click icon to add chart</a:t>
            </a:r>
            <a:endParaRPr lang="en-US" noProof="0" dirty="0"/>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2_Blank ">
    <p:spTree>
      <p:nvGrpSpPr>
        <p:cNvPr id="1" name=""/>
        <p:cNvGrpSpPr/>
        <p:nvPr/>
      </p:nvGrpSpPr>
      <p:grpSpPr>
        <a:xfrm>
          <a:off x="0" y="0"/>
          <a:ext cx="0" cy="0"/>
          <a:chOff x="0" y="0"/>
          <a:chExt cx="0" cy="0"/>
        </a:xfrm>
      </p:grpSpPr>
      <p:sp>
        <p:nvSpPr>
          <p:cNvPr id="12" name="Title 1"/>
          <p:cNvSpPr>
            <a:spLocks noGrp="1"/>
          </p:cNvSpPr>
          <p:nvPr>
            <p:ph type="title" hasCustomPrompt="1"/>
          </p:nvPr>
        </p:nvSpPr>
        <p:spPr>
          <a:xfrm>
            <a:off x="847180" y="687572"/>
            <a:ext cx="4767262" cy="1342045"/>
          </a:xfrm>
        </p:spPr>
        <p:txBody>
          <a:bodyPr lIns="0" anchor="b">
            <a:normAutofit/>
          </a:bodyPr>
          <a:lstStyle>
            <a:lvl1pPr algn="r">
              <a:defRPr sz="4000"/>
            </a:lvl1pPr>
          </a:lstStyle>
          <a:p>
            <a:r>
              <a:rPr lang="en-US" noProof="0"/>
              <a:t>Click to Add </a:t>
            </a:r>
            <a:br>
              <a:rPr lang="en-US" noProof="0"/>
            </a:br>
            <a:r>
              <a:rPr lang="en-US" noProof="0"/>
              <a:t>Slide Title Here</a:t>
            </a:r>
            <a:endParaRPr lang="en-US" noProof="0"/>
          </a:p>
        </p:txBody>
      </p:sp>
      <p:sp>
        <p:nvSpPr>
          <p:cNvPr id="13" name="Text Placeholder 11"/>
          <p:cNvSpPr>
            <a:spLocks noGrp="1"/>
          </p:cNvSpPr>
          <p:nvPr>
            <p:ph type="body" sz="quarter" idx="11"/>
          </p:nvPr>
        </p:nvSpPr>
        <p:spPr>
          <a:xfrm>
            <a:off x="5815420" y="687573"/>
            <a:ext cx="5370740" cy="1342044"/>
          </a:xfrm>
        </p:spPr>
        <p:txBody>
          <a:bodyPr lIns="0">
            <a:normAutofit/>
          </a:bodyPr>
          <a:lstStyle>
            <a:lvl1pPr marL="0" indent="0">
              <a:lnSpc>
                <a:spcPct val="100000"/>
              </a:lnSpc>
              <a:buNone/>
              <a:defRPr sz="1400" spc="0">
                <a:solidFill>
                  <a:schemeClr val="tx2"/>
                </a:solidFill>
              </a:defRPr>
            </a:lvl1pPr>
            <a:lvl2pPr marL="457200" indent="0">
              <a:lnSpc>
                <a:spcPct val="100000"/>
              </a:lnSpc>
              <a:buNone/>
              <a:defRPr sz="1100" spc="0">
                <a:solidFill>
                  <a:schemeClr val="tx2"/>
                </a:solidFill>
              </a:defRPr>
            </a:lvl2pPr>
            <a:lvl3pPr marL="914400" indent="0">
              <a:lnSpc>
                <a:spcPct val="100000"/>
              </a:lnSpc>
              <a:buNone/>
              <a:defRPr sz="1050" spc="0">
                <a:solidFill>
                  <a:schemeClr val="tx2"/>
                </a:solidFill>
              </a:defRPr>
            </a:lvl3pPr>
            <a:lvl4pPr marL="1371600" indent="0">
              <a:lnSpc>
                <a:spcPct val="100000"/>
              </a:lnSpc>
              <a:buNone/>
              <a:defRPr sz="1000" spc="0">
                <a:solidFill>
                  <a:schemeClr val="tx2"/>
                </a:solidFill>
              </a:defRPr>
            </a:lvl4pPr>
            <a:lvl5pPr marL="1828800" indent="0">
              <a:lnSpc>
                <a:spcPct val="100000"/>
              </a:lnSpc>
              <a:buNone/>
              <a:defRPr sz="1000" spc="0">
                <a:solidFill>
                  <a:schemeClr val="tx2"/>
                </a:solidFill>
              </a:defRPr>
            </a:lvl5pPr>
          </a:lstStyle>
          <a:p>
            <a:pPr lvl="0"/>
            <a:r>
              <a:rPr lang="en-US" noProof="0"/>
              <a:t>Click to edit Master text styles</a:t>
            </a:r>
            <a:endParaRPr lang="en-US" noProof="0"/>
          </a:p>
        </p:txBody>
      </p:sp>
      <p:sp>
        <p:nvSpPr>
          <p:cNvPr id="3" name="Chart Placeholder 2" title="Decorative"/>
          <p:cNvSpPr>
            <a:spLocks noGrp="1"/>
          </p:cNvSpPr>
          <p:nvPr>
            <p:ph type="chart" sz="quarter" idx="13" hasCustomPrompt="1"/>
          </p:nvPr>
        </p:nvSpPr>
        <p:spPr>
          <a:xfrm>
            <a:off x="5815420" y="2392680"/>
            <a:ext cx="5742622" cy="4023995"/>
          </a:xfrm>
        </p:spPr>
        <p:txBody>
          <a:bodyPr/>
          <a:lstStyle/>
          <a:p>
            <a:r>
              <a:rPr lang="en-US" noProof="0"/>
              <a:t>Click icon to add chart</a:t>
            </a:r>
            <a:endParaRPr lang="en-US" noProof="0" dirty="0"/>
          </a:p>
        </p:txBody>
      </p:sp>
      <p:sp>
        <p:nvSpPr>
          <p:cNvPr id="4" name="Picture Placeholder 3" title="Decorative"/>
          <p:cNvSpPr>
            <a:spLocks noGrp="1"/>
          </p:cNvSpPr>
          <p:nvPr>
            <p:ph type="pic" sz="quarter" idx="14"/>
          </p:nvPr>
        </p:nvSpPr>
        <p:spPr>
          <a:xfrm>
            <a:off x="838200" y="2392045"/>
            <a:ext cx="4776788" cy="4023995"/>
          </a:xfrm>
        </p:spPr>
        <p:txBody>
          <a:bodyPr/>
          <a:lstStyle/>
          <a:p>
            <a:r>
              <a:rPr lang="en-US" noProof="0"/>
              <a:t>Click icon to add picture</a:t>
            </a:r>
            <a:endParaRPr lang="en-US" noProof="0"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Title Slide with Image">
    <p:bg>
      <p:bgPr>
        <a:solidFill>
          <a:schemeClr val="accent4"/>
        </a:solidFill>
        <a:effectLst/>
      </p:bgPr>
    </p:bg>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2565399" y="3107447"/>
            <a:ext cx="7252505" cy="891250"/>
          </a:xfrm>
        </p:spPr>
        <p:txBody>
          <a:bodyPr anchor="t">
            <a:noAutofit/>
          </a:bodyPr>
          <a:lstStyle>
            <a:lvl1pPr algn="ctr">
              <a:defRPr sz="5000" b="1">
                <a:solidFill>
                  <a:schemeClr val="bg1"/>
                </a:solidFill>
                <a:latin typeface="+mj-lt"/>
              </a:defRPr>
            </a:lvl1pPr>
          </a:lstStyle>
          <a:p>
            <a:r>
              <a:rPr lang="en-US" dirty="0"/>
              <a:t>CLICK TO ADD TITLE</a:t>
            </a:r>
            <a:endParaRPr lang="en-US" dirty="0"/>
          </a:p>
        </p:txBody>
      </p:sp>
      <p:sp>
        <p:nvSpPr>
          <p:cNvPr id="13" name="Text Placeholder 12"/>
          <p:cNvSpPr>
            <a:spLocks noGrp="1"/>
          </p:cNvSpPr>
          <p:nvPr>
            <p:ph type="body" sz="quarter" idx="14" hasCustomPrompt="1"/>
          </p:nvPr>
        </p:nvSpPr>
        <p:spPr>
          <a:xfrm>
            <a:off x="2565400" y="4195470"/>
            <a:ext cx="7252504" cy="338549"/>
          </a:xfrm>
        </p:spPr>
        <p:txBody>
          <a:bodyPr>
            <a:normAutofit/>
          </a:bodyPr>
          <a:lstStyle>
            <a:lvl1pPr marL="0" indent="0" algn="ctr">
              <a:buNone/>
              <a:defRPr sz="1600" spc="300">
                <a:solidFill>
                  <a:schemeClr val="bg1"/>
                </a:solidFill>
                <a:latin typeface="+mn-lt"/>
                <a:cs typeface="Arial" panose="020B0604020202020204" pitchFamily="34" charset="0"/>
              </a:defRPr>
            </a:lvl1pPr>
          </a:lstStyle>
          <a:p>
            <a:pPr lvl="0"/>
            <a:r>
              <a:rPr lang="en-US" dirty="0"/>
              <a:t>SUBTITLE GOES HERE</a:t>
            </a:r>
            <a:endParaRPr lang="en-US" dirty="0"/>
          </a:p>
        </p:txBody>
      </p:sp>
      <p:sp>
        <p:nvSpPr>
          <p:cNvPr id="5" name="Shape 62" title="Decorative"/>
          <p:cNvSpPr/>
          <p:nvPr userDrawn="1"/>
        </p:nvSpPr>
        <p:spPr>
          <a:xfrm rot="16200000" flipV="1">
            <a:off x="6096000" y="2924870"/>
            <a:ext cx="0" cy="2188805"/>
          </a:xfrm>
          <a:prstGeom prst="line">
            <a:avLst/>
          </a:prstGeom>
          <a:ln w="25400">
            <a:solidFill>
              <a:schemeClr val="bg1"/>
            </a:solidFill>
            <a:miter lim="400000"/>
          </a:ln>
        </p:spPr>
        <p:txBody>
          <a:bodyPr lIns="19050" tIns="19050" rIns="19050" bIns="19050" anchor="ctr"/>
          <a:lstStyle/>
          <a:p>
            <a:pPr algn="ctr">
              <a:defRPr sz="3000">
                <a:solidFill>
                  <a:srgbClr val="000000"/>
                </a:solidFill>
                <a:latin typeface="Helvetica Light"/>
                <a:ea typeface="Helvetica Light"/>
                <a:cs typeface="Helvetica Light"/>
                <a:sym typeface="Helvetica Light"/>
              </a:defRPr>
            </a:pPr>
            <a:endParaRPr sz="1500" dirty="0"/>
          </a:p>
        </p:txBody>
      </p:sp>
      <p:sp>
        <p:nvSpPr>
          <p:cNvPr id="7" name="Rectangle 6" title="Decorative"/>
          <p:cNvSpPr/>
          <p:nvPr userDrawn="1"/>
        </p:nvSpPr>
        <p:spPr>
          <a:xfrm>
            <a:off x="1238104" y="860778"/>
            <a:ext cx="9715792" cy="5136445"/>
          </a:xfrm>
          <a:prstGeom prst="rect">
            <a:avLst/>
          </a:prstGeom>
          <a:noFill/>
          <a:ln w="76200">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47700" y="289560"/>
            <a:ext cx="10896600" cy="893218"/>
          </a:xfrm>
        </p:spPr>
        <p:txBody>
          <a:bodyPr anchor="b"/>
          <a:lstStyle>
            <a:lvl1pPr algn="ctr">
              <a:defRPr/>
            </a:lvl1pPr>
          </a:lstStyle>
          <a:p>
            <a:r>
              <a:rPr lang="en-US" dirty="0"/>
              <a:t>CLICK TO EDIT MASTER TITLE STYLE</a:t>
            </a:r>
            <a:endParaRPr lang="en-US" dirty="0"/>
          </a:p>
        </p:txBody>
      </p:sp>
      <p:sp>
        <p:nvSpPr>
          <p:cNvPr id="11" name="Text Placeholder 11"/>
          <p:cNvSpPr>
            <a:spLocks noGrp="1"/>
          </p:cNvSpPr>
          <p:nvPr>
            <p:ph type="body" sz="quarter" idx="12" hasCustomPrompt="1"/>
          </p:nvPr>
        </p:nvSpPr>
        <p:spPr>
          <a:xfrm>
            <a:off x="647700" y="1097363"/>
            <a:ext cx="10896600" cy="602887"/>
          </a:xfrm>
        </p:spPr>
        <p:txBody>
          <a:bodyPr anchor="ctr">
            <a:normAutofit/>
          </a:bodyPr>
          <a:lstStyle>
            <a:lvl1pPr marL="0" indent="0" algn="ctr">
              <a:buNone/>
              <a:defRPr sz="1400" spc="300">
                <a:solidFill>
                  <a:schemeClr val="tx2"/>
                </a:solidFill>
                <a:latin typeface="+mj-lt"/>
              </a:defRPr>
            </a:lvl1pPr>
            <a:lvl2pPr>
              <a:defRPr sz="1100">
                <a:solidFill>
                  <a:schemeClr val="tx2"/>
                </a:solidFill>
              </a:defRPr>
            </a:lvl2pPr>
            <a:lvl3pPr>
              <a:defRPr sz="1050">
                <a:solidFill>
                  <a:schemeClr val="tx2"/>
                </a:solidFill>
              </a:defRPr>
            </a:lvl3pPr>
            <a:lvl4pPr>
              <a:defRPr sz="1000">
                <a:solidFill>
                  <a:schemeClr val="tx2"/>
                </a:solidFill>
              </a:defRPr>
            </a:lvl4pPr>
            <a:lvl5pPr>
              <a:defRPr sz="1000">
                <a:solidFill>
                  <a:schemeClr val="tx2"/>
                </a:solidFill>
              </a:defRPr>
            </a:lvl5pPr>
          </a:lstStyle>
          <a:p>
            <a:pPr lvl="0"/>
            <a:r>
              <a:rPr lang="en-US" dirty="0"/>
              <a:t>SUBTITLE HERE</a:t>
            </a:r>
            <a:endParaRPr lang="en-US" dirty="0"/>
          </a:p>
        </p:txBody>
      </p:sp>
      <p:sp>
        <p:nvSpPr>
          <p:cNvPr id="4" name="Table Placeholder 3" title="Decorative"/>
          <p:cNvSpPr>
            <a:spLocks noGrp="1"/>
          </p:cNvSpPr>
          <p:nvPr>
            <p:ph type="tbl" sz="quarter" idx="13" hasCustomPrompt="1"/>
          </p:nvPr>
        </p:nvSpPr>
        <p:spPr>
          <a:xfrm>
            <a:off x="647700" y="1806575"/>
            <a:ext cx="10896600" cy="4578350"/>
          </a:xfrm>
        </p:spPr>
        <p:txBody>
          <a:bodyPr/>
          <a:lstStyle/>
          <a:p>
            <a:r>
              <a:rPr lang="en-US"/>
              <a:t>Click icon to add table</a:t>
            </a:r>
            <a:endParaRPr lang="en-US" dirty="0"/>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3_Blank">
    <p:spTree>
      <p:nvGrpSpPr>
        <p:cNvPr id="1" name=""/>
        <p:cNvGrpSpPr/>
        <p:nvPr/>
      </p:nvGrpSpPr>
      <p:grpSpPr>
        <a:xfrm>
          <a:off x="0" y="0"/>
          <a:ext cx="0" cy="0"/>
          <a:chOff x="0" y="0"/>
          <a:chExt cx="0" cy="0"/>
        </a:xfrm>
      </p:grpSpPr>
      <p:sp>
        <p:nvSpPr>
          <p:cNvPr id="3" name="Rectangle 2"/>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4" name="Picture Placeholder 6" title="Decorative"/>
          <p:cNvSpPr>
            <a:spLocks noGrp="1"/>
          </p:cNvSpPr>
          <p:nvPr>
            <p:ph type="pic" sz="quarter" idx="13"/>
          </p:nvPr>
        </p:nvSpPr>
        <p:spPr>
          <a:xfrm>
            <a:off x="3236595" y="260350"/>
            <a:ext cx="4492625" cy="6300788"/>
          </a:xfrm>
          <a:solidFill>
            <a:schemeClr val="bg1">
              <a:lumMod val="95000"/>
            </a:schemeClr>
          </a:solidFill>
        </p:spPr>
        <p:txBody>
          <a:bodyPr vert="horz" lIns="91440" tIns="45720" rIns="91440" bIns="45720" rtlCol="0">
            <a:normAutofit/>
          </a:bodyPr>
          <a:lstStyle>
            <a:lvl1pPr>
              <a:defRPr lang="en-US" sz="1800"/>
            </a:lvl1pPr>
          </a:lstStyle>
          <a:p>
            <a:pPr marL="0" lvl="0" indent="0" algn="ctr">
              <a:buNone/>
            </a:pPr>
            <a:r>
              <a:rPr lang="en-US" noProof="0"/>
              <a:t>Click icon to add picture</a:t>
            </a:r>
            <a:endParaRPr lang="en-US" noProof="0" dirty="0"/>
          </a:p>
        </p:txBody>
      </p:sp>
      <p:sp>
        <p:nvSpPr>
          <p:cNvPr id="6" name="Picture Placeholder 6" title="Decorative"/>
          <p:cNvSpPr>
            <a:spLocks noGrp="1"/>
          </p:cNvSpPr>
          <p:nvPr>
            <p:ph type="pic" sz="quarter" idx="15"/>
          </p:nvPr>
        </p:nvSpPr>
        <p:spPr>
          <a:xfrm>
            <a:off x="7839076" y="260350"/>
            <a:ext cx="4052888" cy="3803650"/>
          </a:xfrm>
          <a:solidFill>
            <a:schemeClr val="bg1">
              <a:lumMod val="95000"/>
            </a:schemeClr>
          </a:solidFill>
        </p:spPr>
        <p:txBody>
          <a:bodyPr vert="horz" lIns="91440" tIns="45720" rIns="91440" bIns="45720" rtlCol="0">
            <a:normAutofit/>
          </a:bodyPr>
          <a:lstStyle>
            <a:lvl1pPr>
              <a:defRPr lang="en-US" sz="1800"/>
            </a:lvl1pPr>
          </a:lstStyle>
          <a:p>
            <a:pPr marL="0" lvl="0" indent="0" algn="ctr">
              <a:buNone/>
            </a:pPr>
            <a:r>
              <a:rPr lang="en-US" noProof="0"/>
              <a:t>Click icon to add picture</a:t>
            </a:r>
            <a:endParaRPr lang="en-US" noProof="0" dirty="0"/>
          </a:p>
        </p:txBody>
      </p:sp>
      <p:sp>
        <p:nvSpPr>
          <p:cNvPr id="7" name="Picture Placeholder 6" title="Decorative"/>
          <p:cNvSpPr>
            <a:spLocks noGrp="1"/>
          </p:cNvSpPr>
          <p:nvPr>
            <p:ph type="pic" sz="quarter" idx="16"/>
          </p:nvPr>
        </p:nvSpPr>
        <p:spPr>
          <a:xfrm>
            <a:off x="7839076" y="4165600"/>
            <a:ext cx="4052888" cy="2395538"/>
          </a:xfrm>
          <a:solidFill>
            <a:schemeClr val="bg1">
              <a:lumMod val="95000"/>
            </a:schemeClr>
          </a:solidFill>
        </p:spPr>
        <p:txBody>
          <a:bodyPr vert="horz" lIns="91440" tIns="45720" rIns="91440" bIns="45720" rtlCol="0">
            <a:normAutofit/>
          </a:bodyPr>
          <a:lstStyle>
            <a:lvl1pPr>
              <a:defRPr lang="en-US" sz="1800"/>
            </a:lvl1pPr>
          </a:lstStyle>
          <a:p>
            <a:pPr marL="0" lvl="0" indent="0" algn="ctr">
              <a:buNone/>
            </a:pPr>
            <a:r>
              <a:rPr lang="en-US" noProof="0"/>
              <a:t>Click icon to add picture</a:t>
            </a:r>
            <a:endParaRPr lang="en-US" noProof="0" dirty="0"/>
          </a:p>
        </p:txBody>
      </p:sp>
      <p:sp>
        <p:nvSpPr>
          <p:cNvPr id="8" name="Title 1"/>
          <p:cNvSpPr>
            <a:spLocks noGrp="1"/>
          </p:cNvSpPr>
          <p:nvPr>
            <p:ph type="title" hasCustomPrompt="1"/>
          </p:nvPr>
        </p:nvSpPr>
        <p:spPr>
          <a:xfrm>
            <a:off x="518160" y="450030"/>
            <a:ext cx="2578099" cy="2508588"/>
          </a:xfrm>
        </p:spPr>
        <p:txBody>
          <a:bodyPr lIns="0" anchor="b">
            <a:normAutofit/>
          </a:bodyPr>
          <a:lstStyle>
            <a:lvl1pPr algn="l">
              <a:defRPr sz="4000"/>
            </a:lvl1pPr>
          </a:lstStyle>
          <a:p>
            <a:r>
              <a:rPr lang="en-US" noProof="0"/>
              <a:t>Click to Add </a:t>
            </a:r>
            <a:br>
              <a:rPr lang="en-US" noProof="0"/>
            </a:br>
            <a:r>
              <a:rPr lang="en-US" noProof="0"/>
              <a:t>Slide Title Here</a:t>
            </a:r>
            <a:endParaRPr lang="en-US" noProof="0"/>
          </a:p>
        </p:txBody>
      </p:sp>
      <p:sp>
        <p:nvSpPr>
          <p:cNvPr id="10" name="Shape 62" title="Decorative"/>
          <p:cNvSpPr/>
          <p:nvPr userDrawn="1"/>
        </p:nvSpPr>
        <p:spPr>
          <a:xfrm rot="16200000" flipV="1">
            <a:off x="1612562" y="1959892"/>
            <a:ext cx="0" cy="2188805"/>
          </a:xfrm>
          <a:prstGeom prst="line">
            <a:avLst/>
          </a:prstGeom>
          <a:ln w="76200">
            <a:solidFill>
              <a:schemeClr val="accent4"/>
            </a:solidFill>
            <a:miter lim="400000"/>
          </a:ln>
        </p:spPr>
        <p:txBody>
          <a:bodyPr lIns="19050" tIns="19050" rIns="19050" bIns="19050" anchor="ctr"/>
          <a:lstStyle/>
          <a:p>
            <a:pPr algn="ctr">
              <a:defRPr sz="3000">
                <a:solidFill>
                  <a:srgbClr val="000000"/>
                </a:solidFill>
                <a:latin typeface="Helvetica Light"/>
                <a:ea typeface="Helvetica Light"/>
                <a:cs typeface="Helvetica Light"/>
                <a:sym typeface="Helvetica Light"/>
              </a:defRPr>
            </a:pPr>
            <a:endParaRPr lang="en-US" sz="1500" noProof="0" dirty="0"/>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4_Blank">
    <p:spTree>
      <p:nvGrpSpPr>
        <p:cNvPr id="1" name=""/>
        <p:cNvGrpSpPr/>
        <p:nvPr/>
      </p:nvGrpSpPr>
      <p:grpSpPr>
        <a:xfrm>
          <a:off x="0" y="0"/>
          <a:ext cx="0" cy="0"/>
          <a:chOff x="0" y="0"/>
          <a:chExt cx="0" cy="0"/>
        </a:xfrm>
      </p:grpSpPr>
      <p:sp>
        <p:nvSpPr>
          <p:cNvPr id="4" name="Picture Placeholder 6" title="Decorative"/>
          <p:cNvSpPr>
            <a:spLocks noGrp="1"/>
          </p:cNvSpPr>
          <p:nvPr>
            <p:ph type="pic" sz="quarter" idx="13"/>
          </p:nvPr>
        </p:nvSpPr>
        <p:spPr>
          <a:xfrm>
            <a:off x="2315" y="1497808"/>
            <a:ext cx="3129335" cy="5360192"/>
          </a:xfrm>
          <a:solidFill>
            <a:schemeClr val="bg1">
              <a:lumMod val="95000"/>
            </a:schemeClr>
          </a:solidFill>
        </p:spPr>
        <p:txBody>
          <a:bodyPr vert="horz" lIns="91440" tIns="45720" rIns="91440" bIns="45720" rtlCol="0">
            <a:normAutofit/>
          </a:bodyPr>
          <a:lstStyle>
            <a:lvl1pPr>
              <a:defRPr lang="en-US" sz="1800"/>
            </a:lvl1pPr>
          </a:lstStyle>
          <a:p>
            <a:pPr marL="0" lvl="0" indent="0" algn="ctr">
              <a:buNone/>
            </a:pPr>
            <a:r>
              <a:rPr lang="en-US" noProof="0"/>
              <a:t>Click icon to add picture</a:t>
            </a:r>
            <a:endParaRPr lang="en-US" noProof="0" dirty="0"/>
          </a:p>
        </p:txBody>
      </p:sp>
      <p:sp>
        <p:nvSpPr>
          <p:cNvPr id="6" name="Picture Placeholder 6" title="Decorative"/>
          <p:cNvSpPr>
            <a:spLocks noGrp="1"/>
          </p:cNvSpPr>
          <p:nvPr>
            <p:ph type="pic" sz="quarter" idx="15"/>
          </p:nvPr>
        </p:nvSpPr>
        <p:spPr>
          <a:xfrm>
            <a:off x="3366714" y="-20671"/>
            <a:ext cx="3129336" cy="5397069"/>
          </a:xfrm>
          <a:solidFill>
            <a:schemeClr val="bg1">
              <a:lumMod val="95000"/>
            </a:schemeClr>
          </a:solidFill>
        </p:spPr>
        <p:txBody>
          <a:bodyPr vert="horz" lIns="91440" tIns="45720" rIns="91440" bIns="45720" rtlCol="0">
            <a:normAutofit/>
          </a:bodyPr>
          <a:lstStyle>
            <a:lvl1pPr>
              <a:defRPr lang="en-US" sz="1800"/>
            </a:lvl1pPr>
          </a:lstStyle>
          <a:p>
            <a:pPr marL="0" lvl="0" indent="0" algn="ctr">
              <a:buNone/>
            </a:pPr>
            <a:r>
              <a:rPr lang="en-US" noProof="0"/>
              <a:t>Click icon to add picture</a:t>
            </a:r>
            <a:endParaRPr lang="en-US" noProof="0" dirty="0"/>
          </a:p>
        </p:txBody>
      </p:sp>
      <p:sp>
        <p:nvSpPr>
          <p:cNvPr id="8" name="Title 1"/>
          <p:cNvSpPr>
            <a:spLocks noGrp="1"/>
          </p:cNvSpPr>
          <p:nvPr>
            <p:ph type="title" hasCustomPrompt="1"/>
          </p:nvPr>
        </p:nvSpPr>
        <p:spPr>
          <a:xfrm>
            <a:off x="7461446" y="2718684"/>
            <a:ext cx="3415560" cy="2508588"/>
          </a:xfrm>
        </p:spPr>
        <p:txBody>
          <a:bodyPr lIns="0" anchor="b">
            <a:normAutofit/>
          </a:bodyPr>
          <a:lstStyle>
            <a:lvl1pPr algn="l">
              <a:defRPr sz="4000"/>
            </a:lvl1pPr>
          </a:lstStyle>
          <a:p>
            <a:r>
              <a:rPr lang="en-US" noProof="0"/>
              <a:t>Click to Add </a:t>
            </a:r>
            <a:br>
              <a:rPr lang="en-US" noProof="0"/>
            </a:br>
            <a:r>
              <a:rPr lang="en-US" noProof="0"/>
              <a:t>Slide Title Here</a:t>
            </a:r>
            <a:endParaRPr lang="en-US" noProof="0"/>
          </a:p>
        </p:txBody>
      </p:sp>
      <p:sp>
        <p:nvSpPr>
          <p:cNvPr id="10" name="Shape 62" title="Decorative"/>
          <p:cNvSpPr/>
          <p:nvPr userDrawn="1"/>
        </p:nvSpPr>
        <p:spPr>
          <a:xfrm rot="16200000" flipV="1">
            <a:off x="8555848" y="4281994"/>
            <a:ext cx="0" cy="2188805"/>
          </a:xfrm>
          <a:prstGeom prst="line">
            <a:avLst/>
          </a:prstGeom>
          <a:ln w="76200">
            <a:solidFill>
              <a:schemeClr val="accent4"/>
            </a:solidFill>
            <a:miter lim="400000"/>
          </a:ln>
        </p:spPr>
        <p:txBody>
          <a:bodyPr lIns="19050" tIns="19050" rIns="19050" bIns="19050" anchor="ctr"/>
          <a:lstStyle/>
          <a:p>
            <a:pPr algn="ctr">
              <a:defRPr sz="3000">
                <a:solidFill>
                  <a:srgbClr val="000000"/>
                </a:solidFill>
                <a:latin typeface="Helvetica Light"/>
                <a:ea typeface="Helvetica Light"/>
                <a:cs typeface="Helvetica Light"/>
                <a:sym typeface="Helvetica Light"/>
              </a:defRPr>
            </a:pPr>
            <a:endParaRPr lang="en-US" sz="1500" noProof="0" dirty="0"/>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sp>
        <p:nvSpPr>
          <p:cNvPr id="3" name="Picture Placeholder 4" title="Decorative"/>
          <p:cNvSpPr>
            <a:spLocks noGrp="1"/>
          </p:cNvSpPr>
          <p:nvPr>
            <p:ph type="pic" sz="quarter" idx="10"/>
          </p:nvPr>
        </p:nvSpPr>
        <p:spPr>
          <a:xfrm>
            <a:off x="212725" y="1260389"/>
            <a:ext cx="2816352" cy="3173816"/>
          </a:xfrm>
          <a:solidFill>
            <a:schemeClr val="bg1">
              <a:lumMod val="95000"/>
            </a:schemeClr>
          </a:solidFill>
        </p:spPr>
        <p:txBody>
          <a:bodyPr/>
          <a:lstStyle/>
          <a:p>
            <a:r>
              <a:rPr lang="en-US"/>
              <a:t>Click icon to add picture</a:t>
            </a:r>
            <a:endParaRPr lang="en-US" dirty="0"/>
          </a:p>
        </p:txBody>
      </p:sp>
      <p:sp>
        <p:nvSpPr>
          <p:cNvPr id="4" name="Picture Placeholder 4" title="Decorative"/>
          <p:cNvSpPr>
            <a:spLocks noGrp="1"/>
          </p:cNvSpPr>
          <p:nvPr>
            <p:ph type="pic" sz="quarter" idx="11"/>
          </p:nvPr>
        </p:nvSpPr>
        <p:spPr>
          <a:xfrm>
            <a:off x="3194701" y="0"/>
            <a:ext cx="2817564" cy="3175686"/>
          </a:xfrm>
          <a:solidFill>
            <a:schemeClr val="bg1">
              <a:lumMod val="95000"/>
            </a:schemeClr>
          </a:solidFill>
        </p:spPr>
        <p:txBody>
          <a:bodyPr/>
          <a:lstStyle/>
          <a:p>
            <a:r>
              <a:rPr lang="en-US"/>
              <a:t>Click icon to add picture</a:t>
            </a:r>
            <a:endParaRPr lang="en-US" dirty="0"/>
          </a:p>
        </p:txBody>
      </p:sp>
      <p:sp>
        <p:nvSpPr>
          <p:cNvPr id="5" name="Picture Placeholder 4" title="Decorative"/>
          <p:cNvSpPr>
            <a:spLocks noGrp="1"/>
          </p:cNvSpPr>
          <p:nvPr>
            <p:ph type="pic" sz="quarter" idx="12"/>
          </p:nvPr>
        </p:nvSpPr>
        <p:spPr>
          <a:xfrm>
            <a:off x="213361" y="4586414"/>
            <a:ext cx="5798904" cy="2271585"/>
          </a:xfrm>
          <a:solidFill>
            <a:schemeClr val="bg1">
              <a:lumMod val="95000"/>
            </a:schemeClr>
          </a:solidFill>
        </p:spPr>
        <p:txBody>
          <a:bodyPr/>
          <a:lstStyle/>
          <a:p>
            <a:r>
              <a:rPr lang="en-US"/>
              <a:t>Click icon to add picture</a:t>
            </a:r>
            <a:endParaRPr lang="en-US" dirty="0"/>
          </a:p>
        </p:txBody>
      </p:sp>
      <p:sp>
        <p:nvSpPr>
          <p:cNvPr id="6" name="Picture Placeholder 4" title="Decorative"/>
          <p:cNvSpPr>
            <a:spLocks noGrp="1"/>
          </p:cNvSpPr>
          <p:nvPr>
            <p:ph type="pic" sz="quarter" idx="13"/>
          </p:nvPr>
        </p:nvSpPr>
        <p:spPr>
          <a:xfrm>
            <a:off x="6179737" y="4586414"/>
            <a:ext cx="2817564" cy="2271585"/>
          </a:xfrm>
          <a:solidFill>
            <a:schemeClr val="bg1">
              <a:lumMod val="95000"/>
            </a:schemeClr>
          </a:solidFill>
        </p:spPr>
        <p:txBody>
          <a:bodyPr/>
          <a:lstStyle/>
          <a:p>
            <a:r>
              <a:rPr lang="en-US"/>
              <a:t>Click icon to add picture</a:t>
            </a:r>
            <a:endParaRPr lang="en-US" dirty="0"/>
          </a:p>
        </p:txBody>
      </p:sp>
      <p:sp>
        <p:nvSpPr>
          <p:cNvPr id="7" name="Picture Placeholder 4" title="Decorative"/>
          <p:cNvSpPr>
            <a:spLocks noGrp="1"/>
          </p:cNvSpPr>
          <p:nvPr>
            <p:ph type="pic" sz="quarter" idx="14"/>
          </p:nvPr>
        </p:nvSpPr>
        <p:spPr>
          <a:xfrm>
            <a:off x="6177889" y="2030436"/>
            <a:ext cx="2817564" cy="2403769"/>
          </a:xfrm>
          <a:solidFill>
            <a:schemeClr val="bg1">
              <a:lumMod val="95000"/>
            </a:schemeClr>
          </a:solidFill>
        </p:spPr>
        <p:txBody>
          <a:bodyPr/>
          <a:lstStyle/>
          <a:p>
            <a:r>
              <a:rPr lang="en-US"/>
              <a:t>Click icon to add picture</a:t>
            </a:r>
            <a:endParaRPr lang="en-US" dirty="0"/>
          </a:p>
        </p:txBody>
      </p:sp>
      <p:sp>
        <p:nvSpPr>
          <p:cNvPr id="8" name="Picture Placeholder 4" title="Decorative"/>
          <p:cNvSpPr>
            <a:spLocks noGrp="1"/>
          </p:cNvSpPr>
          <p:nvPr>
            <p:ph type="pic" sz="quarter" idx="15"/>
          </p:nvPr>
        </p:nvSpPr>
        <p:spPr>
          <a:xfrm>
            <a:off x="9161076" y="0"/>
            <a:ext cx="2817564" cy="4434205"/>
          </a:xfrm>
          <a:solidFill>
            <a:schemeClr val="bg1">
              <a:lumMod val="95000"/>
            </a:schemeClr>
          </a:solidFill>
        </p:spPr>
        <p:txBody>
          <a:bodyPr/>
          <a:lstStyle/>
          <a:p>
            <a:r>
              <a:rPr lang="en-US"/>
              <a:t>Click icon to add picture</a:t>
            </a:r>
            <a:endParaRPr lang="en-US" dirty="0"/>
          </a:p>
        </p:txBody>
      </p:sp>
      <p:sp>
        <p:nvSpPr>
          <p:cNvPr id="2" name="Rectangle 1" title="Decorative"/>
          <p:cNvSpPr/>
          <p:nvPr userDrawn="1"/>
        </p:nvSpPr>
        <p:spPr>
          <a:xfrm>
            <a:off x="213361" y="0"/>
            <a:ext cx="2815716" cy="109975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title="Decorative"/>
          <p:cNvSpPr/>
          <p:nvPr userDrawn="1"/>
        </p:nvSpPr>
        <p:spPr>
          <a:xfrm>
            <a:off x="3196549" y="3334454"/>
            <a:ext cx="2815716" cy="109975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title="Decorative"/>
          <p:cNvSpPr/>
          <p:nvPr userDrawn="1"/>
        </p:nvSpPr>
        <p:spPr>
          <a:xfrm>
            <a:off x="6179737" y="0"/>
            <a:ext cx="2815716" cy="187822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title="Decorative"/>
          <p:cNvSpPr/>
          <p:nvPr userDrawn="1"/>
        </p:nvSpPr>
        <p:spPr>
          <a:xfrm>
            <a:off x="9162924" y="4598770"/>
            <a:ext cx="2815716" cy="2259229"/>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Title Slide with Image">
    <p:bg>
      <p:bgPr>
        <a:solidFill>
          <a:schemeClr val="accent2"/>
        </a:solidFill>
        <a:effectLst/>
      </p:bgPr>
    </p:bg>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2565399" y="3107447"/>
            <a:ext cx="7252505" cy="891250"/>
          </a:xfrm>
        </p:spPr>
        <p:txBody>
          <a:bodyPr anchor="t">
            <a:noAutofit/>
          </a:bodyPr>
          <a:lstStyle>
            <a:lvl1pPr algn="ctr">
              <a:defRPr sz="5000" b="1">
                <a:solidFill>
                  <a:schemeClr val="bg1"/>
                </a:solidFill>
                <a:latin typeface="+mj-lt"/>
              </a:defRPr>
            </a:lvl1pPr>
          </a:lstStyle>
          <a:p>
            <a:r>
              <a:rPr lang="en-US" dirty="0"/>
              <a:t>CLICK TO ADD TITLE</a:t>
            </a:r>
            <a:endParaRPr lang="en-US" dirty="0"/>
          </a:p>
        </p:txBody>
      </p:sp>
      <p:sp>
        <p:nvSpPr>
          <p:cNvPr id="13" name="Text Placeholder 12"/>
          <p:cNvSpPr>
            <a:spLocks noGrp="1"/>
          </p:cNvSpPr>
          <p:nvPr>
            <p:ph type="body" sz="quarter" idx="14" hasCustomPrompt="1"/>
          </p:nvPr>
        </p:nvSpPr>
        <p:spPr>
          <a:xfrm>
            <a:off x="2565400" y="4195470"/>
            <a:ext cx="7252504" cy="338549"/>
          </a:xfrm>
        </p:spPr>
        <p:txBody>
          <a:bodyPr>
            <a:normAutofit/>
          </a:bodyPr>
          <a:lstStyle>
            <a:lvl1pPr marL="0" indent="0" algn="ctr">
              <a:buNone/>
              <a:defRPr sz="1600" spc="300">
                <a:solidFill>
                  <a:schemeClr val="bg1"/>
                </a:solidFill>
                <a:latin typeface="+mn-lt"/>
                <a:cs typeface="Arial" panose="020B0604020202020204" pitchFamily="34" charset="0"/>
              </a:defRPr>
            </a:lvl1pPr>
          </a:lstStyle>
          <a:p>
            <a:pPr lvl="0"/>
            <a:r>
              <a:rPr lang="en-US" dirty="0"/>
              <a:t>SUBTITLE GOES HERE</a:t>
            </a:r>
            <a:endParaRPr lang="en-US" dirty="0"/>
          </a:p>
        </p:txBody>
      </p:sp>
      <p:sp>
        <p:nvSpPr>
          <p:cNvPr id="5" name="Shape 62" title="Decorative"/>
          <p:cNvSpPr/>
          <p:nvPr userDrawn="1"/>
        </p:nvSpPr>
        <p:spPr>
          <a:xfrm rot="16200000" flipV="1">
            <a:off x="6096000" y="2924870"/>
            <a:ext cx="0" cy="2188805"/>
          </a:xfrm>
          <a:prstGeom prst="line">
            <a:avLst/>
          </a:prstGeom>
          <a:ln w="25400">
            <a:solidFill>
              <a:schemeClr val="bg1"/>
            </a:solidFill>
            <a:miter lim="400000"/>
          </a:ln>
        </p:spPr>
        <p:txBody>
          <a:bodyPr lIns="19050" tIns="19050" rIns="19050" bIns="19050" anchor="ctr"/>
          <a:lstStyle/>
          <a:p>
            <a:pPr algn="ctr">
              <a:defRPr sz="3000">
                <a:solidFill>
                  <a:srgbClr val="000000"/>
                </a:solidFill>
                <a:latin typeface="Helvetica Light"/>
                <a:ea typeface="Helvetica Light"/>
                <a:cs typeface="Helvetica Light"/>
                <a:sym typeface="Helvetica Light"/>
              </a:defRPr>
            </a:pPr>
            <a:endParaRPr sz="1500" dirty="0"/>
          </a:p>
        </p:txBody>
      </p:sp>
      <p:sp>
        <p:nvSpPr>
          <p:cNvPr id="7" name="Rectangle 6" title="Decorative"/>
          <p:cNvSpPr/>
          <p:nvPr userDrawn="1"/>
        </p:nvSpPr>
        <p:spPr>
          <a:xfrm>
            <a:off x="1238104" y="860778"/>
            <a:ext cx="9715792" cy="5136445"/>
          </a:xfrm>
          <a:prstGeom prst="rect">
            <a:avLst/>
          </a:prstGeom>
          <a:noFill/>
          <a:ln w="76200">
            <a:solidFill>
              <a:schemeClr val="accent2">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lide Divider with Image">
    <p:bg>
      <p:bgPr>
        <a:solidFill>
          <a:schemeClr val="accent1"/>
        </a:solidFill>
        <a:effectLst/>
      </p:bgPr>
    </p:bg>
    <p:spTree>
      <p:nvGrpSpPr>
        <p:cNvPr id="1" name=""/>
        <p:cNvGrpSpPr/>
        <p:nvPr/>
      </p:nvGrpSpPr>
      <p:grpSpPr>
        <a:xfrm>
          <a:off x="0" y="0"/>
          <a:ext cx="0" cy="0"/>
          <a:chOff x="0" y="0"/>
          <a:chExt cx="0" cy="0"/>
        </a:xfrm>
      </p:grpSpPr>
      <p:sp>
        <p:nvSpPr>
          <p:cNvPr id="11" name="Picture Placeholder 4" title="Decorative"/>
          <p:cNvSpPr>
            <a:spLocks noGrp="1"/>
          </p:cNvSpPr>
          <p:nvPr>
            <p:ph type="pic" sz="quarter" idx="15"/>
          </p:nvPr>
        </p:nvSpPr>
        <p:spPr>
          <a:xfrm>
            <a:off x="0" y="0"/>
            <a:ext cx="12192000" cy="6853712"/>
          </a:xfrm>
          <a:solidFill>
            <a:schemeClr val="bg1">
              <a:lumMod val="95000"/>
            </a:schemeClr>
          </a:solidFill>
        </p:spPr>
        <p:txBody>
          <a:bodyPr/>
          <a:lstStyle/>
          <a:p>
            <a:r>
              <a:rPr lang="en-US"/>
              <a:t>Click icon to add picture</a:t>
            </a:r>
            <a:endParaRPr lang="en-US" dirty="0"/>
          </a:p>
        </p:txBody>
      </p:sp>
      <p:sp>
        <p:nvSpPr>
          <p:cNvPr id="8" name="Title 1"/>
          <p:cNvSpPr>
            <a:spLocks noGrp="1"/>
          </p:cNvSpPr>
          <p:nvPr>
            <p:ph type="title" hasCustomPrompt="1"/>
          </p:nvPr>
        </p:nvSpPr>
        <p:spPr>
          <a:xfrm>
            <a:off x="838199" y="3673179"/>
            <a:ext cx="6826342" cy="2188805"/>
          </a:xfrm>
        </p:spPr>
        <p:txBody>
          <a:bodyPr rIns="457200" anchor="ctr">
            <a:noAutofit/>
          </a:bodyPr>
          <a:lstStyle>
            <a:lvl1pPr algn="r">
              <a:defRPr sz="5000" b="1">
                <a:solidFill>
                  <a:schemeClr val="bg1"/>
                </a:solidFill>
                <a:latin typeface="+mj-lt"/>
              </a:defRPr>
            </a:lvl1pPr>
          </a:lstStyle>
          <a:p>
            <a:r>
              <a:rPr lang="en-US" dirty="0"/>
              <a:t>CLICK TO ADD TITLE</a:t>
            </a:r>
            <a:endParaRPr lang="en-US" dirty="0"/>
          </a:p>
        </p:txBody>
      </p:sp>
      <p:sp>
        <p:nvSpPr>
          <p:cNvPr id="9" name="Text Placeholder 12" title="Decorative"/>
          <p:cNvSpPr>
            <a:spLocks noGrp="1"/>
          </p:cNvSpPr>
          <p:nvPr>
            <p:ph type="body" sz="quarter" idx="14" hasCustomPrompt="1"/>
          </p:nvPr>
        </p:nvSpPr>
        <p:spPr>
          <a:xfrm>
            <a:off x="7664542" y="3665204"/>
            <a:ext cx="4527458" cy="2196780"/>
          </a:xfrm>
          <a:solidFill>
            <a:schemeClr val="accent1"/>
          </a:solidFill>
        </p:spPr>
        <p:txBody>
          <a:bodyPr lIns="274320" tIns="182880" rIns="182880" bIns="182880" anchor="ctr">
            <a:normAutofit/>
          </a:bodyPr>
          <a:lstStyle>
            <a:lvl1pPr marL="0" indent="0">
              <a:buNone/>
              <a:defRPr sz="1600" spc="300">
                <a:solidFill>
                  <a:schemeClr val="bg1"/>
                </a:solidFill>
                <a:latin typeface="+mn-lt"/>
                <a:cs typeface="Arial" panose="020B0604020202020204" pitchFamily="34" charset="0"/>
              </a:defRPr>
            </a:lvl1pPr>
          </a:lstStyle>
          <a:p>
            <a:pPr lvl="0"/>
            <a:r>
              <a:rPr lang="en-US" dirty="0"/>
              <a:t>SUBTITLE GOES HERE</a:t>
            </a:r>
            <a:endParaRPr lang="en-US" dirty="0"/>
          </a:p>
        </p:txBody>
      </p:sp>
      <p:sp>
        <p:nvSpPr>
          <p:cNvPr id="6" name="Shape 62" title="Decorative"/>
          <p:cNvSpPr/>
          <p:nvPr userDrawn="1"/>
        </p:nvSpPr>
        <p:spPr>
          <a:xfrm flipV="1">
            <a:off x="7664541" y="3673179"/>
            <a:ext cx="1" cy="2188805"/>
          </a:xfrm>
          <a:prstGeom prst="line">
            <a:avLst/>
          </a:prstGeom>
          <a:ln w="76200">
            <a:solidFill>
              <a:schemeClr val="accent1">
                <a:lumMod val="60000"/>
                <a:lumOff val="40000"/>
              </a:schemeClr>
            </a:solidFill>
            <a:miter lim="400000"/>
          </a:ln>
        </p:spPr>
        <p:txBody>
          <a:bodyPr lIns="19050" tIns="19050" rIns="19050" bIns="19050" anchor="ctr"/>
          <a:lstStyle/>
          <a:p>
            <a:pPr algn="ctr">
              <a:defRPr sz="3000">
                <a:solidFill>
                  <a:srgbClr val="000000"/>
                </a:solidFill>
                <a:latin typeface="Helvetica Light"/>
                <a:ea typeface="Helvetica Light"/>
                <a:cs typeface="Helvetica Light"/>
                <a:sym typeface="Helvetica Light"/>
              </a:defRPr>
            </a:pPr>
            <a:endParaRPr sz="1500"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Slide Divider with Image">
    <p:bg>
      <p:bgPr>
        <a:solidFill>
          <a:schemeClr val="accent1"/>
        </a:solidFill>
        <a:effectLst/>
      </p:bgPr>
    </p:bg>
    <p:spTree>
      <p:nvGrpSpPr>
        <p:cNvPr id="1" name=""/>
        <p:cNvGrpSpPr/>
        <p:nvPr/>
      </p:nvGrpSpPr>
      <p:grpSpPr>
        <a:xfrm>
          <a:off x="0" y="0"/>
          <a:ext cx="0" cy="0"/>
          <a:chOff x="0" y="0"/>
          <a:chExt cx="0" cy="0"/>
        </a:xfrm>
      </p:grpSpPr>
      <p:sp>
        <p:nvSpPr>
          <p:cNvPr id="11" name="Picture Placeholder 4" title="Decorative"/>
          <p:cNvSpPr>
            <a:spLocks noGrp="1"/>
          </p:cNvSpPr>
          <p:nvPr>
            <p:ph type="pic" sz="quarter" idx="15"/>
          </p:nvPr>
        </p:nvSpPr>
        <p:spPr>
          <a:xfrm>
            <a:off x="0" y="0"/>
            <a:ext cx="12192000" cy="6853712"/>
          </a:xfrm>
          <a:solidFill>
            <a:schemeClr val="bg1">
              <a:lumMod val="95000"/>
            </a:schemeClr>
          </a:solidFill>
        </p:spPr>
        <p:txBody>
          <a:bodyPr/>
          <a:lstStyle/>
          <a:p>
            <a:r>
              <a:rPr lang="en-US"/>
              <a:t>Click icon to add picture</a:t>
            </a:r>
            <a:endParaRPr lang="en-US" dirty="0"/>
          </a:p>
        </p:txBody>
      </p:sp>
      <p:sp>
        <p:nvSpPr>
          <p:cNvPr id="8" name="Title 1"/>
          <p:cNvSpPr>
            <a:spLocks noGrp="1"/>
          </p:cNvSpPr>
          <p:nvPr>
            <p:ph type="title" hasCustomPrompt="1"/>
          </p:nvPr>
        </p:nvSpPr>
        <p:spPr>
          <a:xfrm>
            <a:off x="838199" y="3673179"/>
            <a:ext cx="6826342" cy="2188805"/>
          </a:xfrm>
        </p:spPr>
        <p:txBody>
          <a:bodyPr rIns="457200" anchor="ctr">
            <a:noAutofit/>
          </a:bodyPr>
          <a:lstStyle>
            <a:lvl1pPr algn="r">
              <a:defRPr sz="5000" b="1">
                <a:solidFill>
                  <a:schemeClr val="bg1"/>
                </a:solidFill>
                <a:latin typeface="+mj-lt"/>
              </a:defRPr>
            </a:lvl1pPr>
          </a:lstStyle>
          <a:p>
            <a:r>
              <a:rPr lang="en-US" dirty="0"/>
              <a:t>CLICK TO ADD TITLE</a:t>
            </a:r>
            <a:endParaRPr lang="en-US" dirty="0"/>
          </a:p>
        </p:txBody>
      </p:sp>
      <p:sp>
        <p:nvSpPr>
          <p:cNvPr id="9" name="Text Placeholder 12" title="Decorative"/>
          <p:cNvSpPr>
            <a:spLocks noGrp="1"/>
          </p:cNvSpPr>
          <p:nvPr>
            <p:ph type="body" sz="quarter" idx="14" hasCustomPrompt="1"/>
          </p:nvPr>
        </p:nvSpPr>
        <p:spPr>
          <a:xfrm>
            <a:off x="7664542" y="3665204"/>
            <a:ext cx="4527458" cy="2196780"/>
          </a:xfrm>
          <a:solidFill>
            <a:schemeClr val="accent2"/>
          </a:solidFill>
        </p:spPr>
        <p:txBody>
          <a:bodyPr lIns="274320" tIns="182880" rIns="182880" bIns="182880" anchor="ctr">
            <a:normAutofit/>
          </a:bodyPr>
          <a:lstStyle>
            <a:lvl1pPr marL="0" indent="0">
              <a:buNone/>
              <a:defRPr sz="1600" spc="300">
                <a:solidFill>
                  <a:schemeClr val="bg1"/>
                </a:solidFill>
                <a:latin typeface="+mn-lt"/>
                <a:cs typeface="Arial" panose="020B0604020202020204" pitchFamily="34" charset="0"/>
              </a:defRPr>
            </a:lvl1pPr>
          </a:lstStyle>
          <a:p>
            <a:pPr lvl="0"/>
            <a:r>
              <a:rPr lang="en-US" dirty="0"/>
              <a:t>SUBTITLE GOES HERE</a:t>
            </a:r>
            <a:endParaRPr lang="en-US" dirty="0"/>
          </a:p>
        </p:txBody>
      </p:sp>
      <p:sp>
        <p:nvSpPr>
          <p:cNvPr id="6" name="Shape 62" title="Decorative"/>
          <p:cNvSpPr/>
          <p:nvPr userDrawn="1"/>
        </p:nvSpPr>
        <p:spPr>
          <a:xfrm flipV="1">
            <a:off x="7664541" y="3673179"/>
            <a:ext cx="1" cy="2188805"/>
          </a:xfrm>
          <a:prstGeom prst="line">
            <a:avLst/>
          </a:prstGeom>
          <a:ln w="76200">
            <a:solidFill>
              <a:schemeClr val="accent2">
                <a:lumMod val="75000"/>
                <a:lumOff val="25000"/>
              </a:schemeClr>
            </a:solidFill>
            <a:miter lim="400000"/>
          </a:ln>
        </p:spPr>
        <p:txBody>
          <a:bodyPr lIns="19050" tIns="19050" rIns="19050" bIns="19050" anchor="ctr"/>
          <a:lstStyle/>
          <a:p>
            <a:pPr algn="ctr">
              <a:defRPr sz="3000">
                <a:solidFill>
                  <a:srgbClr val="000000"/>
                </a:solidFill>
                <a:latin typeface="Helvetica Light"/>
                <a:ea typeface="Helvetica Light"/>
                <a:cs typeface="Helvetica Light"/>
                <a:sym typeface="Helvetica Light"/>
              </a:defRPr>
            </a:pPr>
            <a:endParaRPr sz="1500"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5" Type="http://schemas.openxmlformats.org/officeDocument/2006/relationships/theme" Target="../theme/theme1.xml"/><Relationship Id="rId64" Type="http://schemas.openxmlformats.org/officeDocument/2006/relationships/slideLayout" Target="../slideLayouts/slideLayout64.xml"/><Relationship Id="rId63" Type="http://schemas.openxmlformats.org/officeDocument/2006/relationships/slideLayout" Target="../slideLayouts/slideLayout63.xml"/><Relationship Id="rId62" Type="http://schemas.openxmlformats.org/officeDocument/2006/relationships/slideLayout" Target="../slideLayouts/slideLayout62.xml"/><Relationship Id="rId61" Type="http://schemas.openxmlformats.org/officeDocument/2006/relationships/slideLayout" Target="../slideLayouts/slideLayout61.xml"/><Relationship Id="rId60" Type="http://schemas.openxmlformats.org/officeDocument/2006/relationships/slideLayout" Target="../slideLayouts/slideLayout60.xml"/><Relationship Id="rId6" Type="http://schemas.openxmlformats.org/officeDocument/2006/relationships/slideLayout" Target="../slideLayouts/slideLayout6.xml"/><Relationship Id="rId59" Type="http://schemas.openxmlformats.org/officeDocument/2006/relationships/slideLayout" Target="../slideLayouts/slideLayout59.xml"/><Relationship Id="rId58" Type="http://schemas.openxmlformats.org/officeDocument/2006/relationships/slideLayout" Target="../slideLayouts/slideLayout58.xml"/><Relationship Id="rId57" Type="http://schemas.openxmlformats.org/officeDocument/2006/relationships/slideLayout" Target="../slideLayouts/slideLayout57.xml"/><Relationship Id="rId56" Type="http://schemas.openxmlformats.org/officeDocument/2006/relationships/slideLayout" Target="../slideLayouts/slideLayout56.xml"/><Relationship Id="rId55" Type="http://schemas.openxmlformats.org/officeDocument/2006/relationships/slideLayout" Target="../slideLayouts/slideLayout55.xml"/><Relationship Id="rId54" Type="http://schemas.openxmlformats.org/officeDocument/2006/relationships/slideLayout" Target="../slideLayouts/slideLayout54.xml"/><Relationship Id="rId53" Type="http://schemas.openxmlformats.org/officeDocument/2006/relationships/slideLayout" Target="../slideLayouts/slideLayout53.xml"/><Relationship Id="rId52" Type="http://schemas.openxmlformats.org/officeDocument/2006/relationships/slideLayout" Target="../slideLayouts/slideLayout52.xml"/><Relationship Id="rId51" Type="http://schemas.openxmlformats.org/officeDocument/2006/relationships/slideLayout" Target="../slideLayouts/slideLayout51.xml"/><Relationship Id="rId50" Type="http://schemas.openxmlformats.org/officeDocument/2006/relationships/slideLayout" Target="../slideLayouts/slideLayout50.xml"/><Relationship Id="rId5" Type="http://schemas.openxmlformats.org/officeDocument/2006/relationships/slideLayout" Target="../slideLayouts/slideLayout5.xml"/><Relationship Id="rId49" Type="http://schemas.openxmlformats.org/officeDocument/2006/relationships/slideLayout" Target="../slideLayouts/slideLayout49.xml"/><Relationship Id="rId48" Type="http://schemas.openxmlformats.org/officeDocument/2006/relationships/slideLayout" Target="../slideLayouts/slideLayout48.xml"/><Relationship Id="rId47" Type="http://schemas.openxmlformats.org/officeDocument/2006/relationships/slideLayout" Target="../slideLayouts/slideLayout47.xml"/><Relationship Id="rId46" Type="http://schemas.openxmlformats.org/officeDocument/2006/relationships/slideLayout" Target="../slideLayouts/slideLayout46.xml"/><Relationship Id="rId45" Type="http://schemas.openxmlformats.org/officeDocument/2006/relationships/slideLayout" Target="../slideLayouts/slideLayout45.xml"/><Relationship Id="rId44" Type="http://schemas.openxmlformats.org/officeDocument/2006/relationships/slideLayout" Target="../slideLayouts/slideLayout44.xml"/><Relationship Id="rId43" Type="http://schemas.openxmlformats.org/officeDocument/2006/relationships/slideLayout" Target="../slideLayouts/slideLayout43.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 id="2147483703" r:id="rId55"/>
    <p:sldLayoutId id="2147483704" r:id="rId56"/>
    <p:sldLayoutId id="2147483705" r:id="rId57"/>
    <p:sldLayoutId id="2147483706" r:id="rId58"/>
    <p:sldLayoutId id="2147483707" r:id="rId59"/>
    <p:sldLayoutId id="2147483708" r:id="rId60"/>
    <p:sldLayoutId id="2147483709" r:id="rId61"/>
    <p:sldLayoutId id="2147483710" r:id="rId62"/>
    <p:sldLayoutId id="2147483711" r:id="rId63"/>
    <p:sldLayoutId id="2147483712" r:id="rId64"/>
  </p:sldLayoutIdLst>
  <p:txStyles>
    <p:titleStyle>
      <a:lvl1pPr algn="l" defTabSz="914400" rtl="0" eaLnBrk="1" latinLnBrk="0" hangingPunct="1">
        <a:lnSpc>
          <a:spcPct val="90000"/>
        </a:lnSpc>
        <a:spcBef>
          <a:spcPct val="0"/>
        </a:spcBef>
        <a:buNone/>
        <a:defRPr sz="4400" b="1" i="0" kern="1200" spc="-150">
          <a:solidFill>
            <a:schemeClr val="tx2"/>
          </a:solidFill>
          <a:latin typeface="+mj-lt"/>
          <a:ea typeface="+mj-ea"/>
          <a:cs typeface="Gill Sans" panose="020B0502020104020203" pitchFamily="34" charset="-79"/>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000" b="0" i="0" kern="1200">
          <a:solidFill>
            <a:schemeClr val="tx2"/>
          </a:solidFill>
          <a:latin typeface="+mn-lt"/>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2"/>
          </a:solidFill>
          <a:latin typeface="+mn-lt"/>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600" b="0" i="0" kern="1200">
          <a:solidFill>
            <a:schemeClr val="tx2"/>
          </a:solidFill>
          <a:latin typeface="+mn-lt"/>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solidFill>
          <a:latin typeface="+mn-lt"/>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solidFill>
          <a:latin typeface="+mn-lt"/>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30.xml"/><Relationship Id="rId2" Type="http://schemas.openxmlformats.org/officeDocument/2006/relationships/image" Target="../media/image2.pn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6" Type="http://schemas.openxmlformats.org/officeDocument/2006/relationships/slideLayout" Target="../slideLayouts/slideLayout53.xml"/><Relationship Id="rId5" Type="http://schemas.openxmlformats.org/officeDocument/2006/relationships/image" Target="../media/image5.png"/><Relationship Id="rId4" Type="http://schemas.openxmlformats.org/officeDocument/2006/relationships/image" Target="../media/image25.jpeg"/><Relationship Id="rId3" Type="http://schemas.openxmlformats.org/officeDocument/2006/relationships/image" Target="../media/image24.jpeg"/><Relationship Id="rId2" Type="http://schemas.openxmlformats.org/officeDocument/2006/relationships/image" Target="../media/image22.png"/><Relationship Id="rId1" Type="http://schemas.openxmlformats.org/officeDocument/2006/relationships/image" Target="../media/image23.jpeg"/></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34.xml"/><Relationship Id="rId4" Type="http://schemas.openxmlformats.org/officeDocument/2006/relationships/image" Target="../media/image5.png"/><Relationship Id="rId3" Type="http://schemas.openxmlformats.org/officeDocument/2006/relationships/image" Target="../media/image27.png"/><Relationship Id="rId2" Type="http://schemas.openxmlformats.org/officeDocument/2006/relationships/image" Target="../media/image3.png"/><Relationship Id="rId1" Type="http://schemas.openxmlformats.org/officeDocument/2006/relationships/image" Target="../media/image26.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image" Target="../media/image10.png"/><Relationship Id="rId1" Type="http://schemas.openxmlformats.org/officeDocument/2006/relationships/image" Target="../media/image9.pn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image" Target="../media/image7.png"/><Relationship Id="rId1" Type="http://schemas.openxmlformats.org/officeDocument/2006/relationships/image" Target="../media/image6.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30.xml"/><Relationship Id="rId1" Type="http://schemas.openxmlformats.org/officeDocument/2006/relationships/image" Target="../media/image7.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15.xml"/><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8.png"/></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47.xml"/><Relationship Id="rId4" Type="http://schemas.openxmlformats.org/officeDocument/2006/relationships/image" Target="../media/image14.png"/><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34.xml"/><Relationship Id="rId2" Type="http://schemas.openxmlformats.org/officeDocument/2006/relationships/image" Target="../media/image16.png"/><Relationship Id="rId1" Type="http://schemas.openxmlformats.org/officeDocument/2006/relationships/image" Target="../media/image15.jpe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29.xml"/><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image" Target="../media/image17.jpeg"/></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53.xml"/><Relationship Id="rId4" Type="http://schemas.openxmlformats.org/officeDocument/2006/relationships/image" Target="../media/image5.png"/><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20.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closeup-two-men-sharing-content-with-their-phones"/>
          <p:cNvPicPr>
            <a:picLocks noChangeAspect="1"/>
          </p:cNvPicPr>
          <p:nvPr/>
        </p:nvPicPr>
        <p:blipFill>
          <a:blip r:embed="rId1"/>
          <a:srcRect t="16309"/>
          <a:stretch>
            <a:fillRect/>
          </a:stretch>
        </p:blipFill>
        <p:spPr>
          <a:xfrm>
            <a:off x="635" y="0"/>
            <a:ext cx="12182475" cy="5702300"/>
          </a:xfrm>
          <a:prstGeom prst="rect">
            <a:avLst/>
          </a:prstGeom>
        </p:spPr>
      </p:pic>
      <p:sp>
        <p:nvSpPr>
          <p:cNvPr id="8" name="Rectangles 7"/>
          <p:cNvSpPr/>
          <p:nvPr/>
        </p:nvSpPr>
        <p:spPr>
          <a:xfrm>
            <a:off x="0" y="4610735"/>
            <a:ext cx="12192000" cy="2247265"/>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p>
            <a:pPr algn="ctr"/>
            <a:endParaRPr lang="en-US" sz="1600"/>
          </a:p>
        </p:txBody>
      </p:sp>
      <p:pic>
        <p:nvPicPr>
          <p:cNvPr id="2" name="Picture 1" descr="V2"/>
          <p:cNvPicPr>
            <a:picLocks noChangeAspect="1"/>
          </p:cNvPicPr>
          <p:nvPr/>
        </p:nvPicPr>
        <p:blipFill>
          <a:blip r:embed="rId2"/>
          <a:stretch>
            <a:fillRect/>
          </a:stretch>
        </p:blipFill>
        <p:spPr>
          <a:xfrm>
            <a:off x="2742883" y="4708525"/>
            <a:ext cx="6706235" cy="2054225"/>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p:cNvSpPr>
            <a:spLocks noGrp="1"/>
          </p:cNvSpPr>
          <p:nvPr>
            <p:ph type="body" sz="quarter" idx="15"/>
          </p:nvPr>
        </p:nvSpPr>
        <p:spPr>
          <a:xfrm>
            <a:off x="264410" y="3147138"/>
            <a:ext cx="2517605" cy="1047790"/>
          </a:xfrm>
        </p:spPr>
        <p:txBody>
          <a:bodyPr/>
          <a:lstStyle/>
          <a:p>
            <a:r>
              <a:rPr lang="en-US" dirty="0">
                <a:latin typeface="Arial" panose="020B0604020202020204" pitchFamily="34" charset="0"/>
              </a:rPr>
              <a:t>Head of Operations </a:t>
            </a:r>
            <a:r>
              <a:rPr lang="en-US" dirty="0" err="1">
                <a:latin typeface="Arial" panose="020B0604020202020204" pitchFamily="34" charset="0"/>
              </a:rPr>
              <a:t>Auxano</a:t>
            </a:r>
            <a:r>
              <a:rPr lang="en-US" dirty="0">
                <a:latin typeface="Arial" panose="020B0604020202020204" pitchFamily="34" charset="0"/>
              </a:rPr>
              <a:t> Global Services</a:t>
            </a:r>
            <a:endParaRPr lang="en-US" dirty="0">
              <a:latin typeface="Arial" panose="020B0604020202020204" pitchFamily="34" charset="0"/>
            </a:endParaRPr>
          </a:p>
        </p:txBody>
      </p:sp>
      <p:sp>
        <p:nvSpPr>
          <p:cNvPr id="18" name="Text Placeholder 17"/>
          <p:cNvSpPr>
            <a:spLocks noGrp="1"/>
          </p:cNvSpPr>
          <p:nvPr>
            <p:ph type="body" sz="quarter" idx="16"/>
          </p:nvPr>
        </p:nvSpPr>
        <p:spPr>
          <a:xfrm>
            <a:off x="264410" y="2474532"/>
            <a:ext cx="2517605" cy="382749"/>
          </a:xfrm>
        </p:spPr>
        <p:txBody>
          <a:bodyPr/>
          <a:lstStyle/>
          <a:p>
            <a:r>
              <a:rPr lang="en-US" sz="2000" dirty="0">
                <a:latin typeface="Arial" panose="020B0604020202020204" pitchFamily="34" charset="0"/>
              </a:rPr>
              <a:t>Aakash </a:t>
            </a:r>
            <a:r>
              <a:rPr lang="en-US" sz="2000" dirty="0" err="1">
                <a:latin typeface="Arial" panose="020B0604020202020204" pitchFamily="34" charset="0"/>
              </a:rPr>
              <a:t>Soni</a:t>
            </a:r>
            <a:endParaRPr lang="en-US" sz="2000" dirty="0">
              <a:latin typeface="Arial" panose="020B0604020202020204" pitchFamily="34" charset="0"/>
            </a:endParaRPr>
          </a:p>
        </p:txBody>
      </p:sp>
      <p:sp>
        <p:nvSpPr>
          <p:cNvPr id="19" name="Text Placeholder 18"/>
          <p:cNvSpPr>
            <a:spLocks noGrp="1"/>
          </p:cNvSpPr>
          <p:nvPr>
            <p:ph type="body" sz="quarter" idx="17"/>
          </p:nvPr>
        </p:nvSpPr>
        <p:spPr>
          <a:xfrm>
            <a:off x="6329723" y="2456110"/>
            <a:ext cx="2517605" cy="1476513"/>
          </a:xfrm>
        </p:spPr>
        <p:txBody>
          <a:bodyPr/>
          <a:lstStyle/>
          <a:p>
            <a:r>
              <a:rPr lang="en-US">
                <a:latin typeface="Arial" panose="020B0604020202020204" pitchFamily="34" charset="0"/>
              </a:rPr>
              <a:t>But not Aakash!  He believed in shareTHAT and continued working on shareTHAT through the shutdowns. Aakash sees so many app ideas everyday, but not one that had so much potential to be a world-wide game changer. </a:t>
            </a:r>
            <a:endParaRPr lang="en-US" dirty="0">
              <a:latin typeface="Arial" panose="020B0604020202020204" pitchFamily="34" charset="0"/>
            </a:endParaRPr>
          </a:p>
        </p:txBody>
      </p:sp>
      <p:sp>
        <p:nvSpPr>
          <p:cNvPr id="21" name="Text Placeholder 20"/>
          <p:cNvSpPr>
            <a:spLocks noGrp="1"/>
          </p:cNvSpPr>
          <p:nvPr>
            <p:ph type="body" sz="quarter" idx="19"/>
          </p:nvPr>
        </p:nvSpPr>
        <p:spPr>
          <a:xfrm>
            <a:off x="3288925" y="4978824"/>
            <a:ext cx="2517605" cy="1591448"/>
          </a:xfrm>
        </p:spPr>
        <p:txBody>
          <a:bodyPr/>
          <a:lstStyle/>
          <a:p>
            <a:r>
              <a:rPr lang="en-US">
                <a:solidFill>
                  <a:srgbClr val="1E1E1E"/>
                </a:solidFill>
                <a:latin typeface="Arial" panose="020B0604020202020204" pitchFamily="34" charset="0"/>
              </a:rPr>
              <a:t>Aakash began working on shareTHAT in 2019 with Maureen and Dwain. But then the Pandemic began, Maureen and Dwain decided to pause on the app development.</a:t>
            </a:r>
            <a:endParaRPr lang="en-US" dirty="0">
              <a:solidFill>
                <a:srgbClr val="1E1E1E"/>
              </a:solidFill>
              <a:latin typeface="Arial" panose="020B0604020202020204" pitchFamily="34" charset="0"/>
            </a:endParaRPr>
          </a:p>
        </p:txBody>
      </p:sp>
      <p:sp>
        <p:nvSpPr>
          <p:cNvPr id="23" name="Text Placeholder 22"/>
          <p:cNvSpPr>
            <a:spLocks noGrp="1"/>
          </p:cNvSpPr>
          <p:nvPr>
            <p:ph type="body" sz="quarter" idx="21"/>
          </p:nvPr>
        </p:nvSpPr>
        <p:spPr>
          <a:xfrm>
            <a:off x="9412281" y="4862772"/>
            <a:ext cx="2517605" cy="1690428"/>
          </a:xfrm>
        </p:spPr>
        <p:txBody>
          <a:bodyPr/>
          <a:lstStyle/>
          <a:p>
            <a:r>
              <a:rPr lang="en-US" dirty="0">
                <a:solidFill>
                  <a:srgbClr val="1E1E1E"/>
                </a:solidFill>
                <a:latin typeface="Arial" panose="020B0604020202020204" pitchFamily="34" charset="0"/>
              </a:rPr>
              <a:t>Once his team made some serious progress, he called Dwain and Maureen and basically re-pitched the idea back to them.  They fast-tracked the development from August – December and that brings us too now</a:t>
            </a:r>
            <a:endParaRPr lang="en-US" dirty="0">
              <a:solidFill>
                <a:srgbClr val="1E1E1E"/>
              </a:solidFill>
              <a:latin typeface="Arial" panose="020B0604020202020204" pitchFamily="34" charset="0"/>
            </a:endParaRPr>
          </a:p>
          <a:p>
            <a:endParaRPr lang="en-US" dirty="0">
              <a:solidFill>
                <a:srgbClr val="1E1E1E"/>
              </a:solidFill>
              <a:latin typeface="Arial" panose="020B0604020202020204" pitchFamily="34" charset="0"/>
            </a:endParaRPr>
          </a:p>
        </p:txBody>
      </p:sp>
      <p:pic>
        <p:nvPicPr>
          <p:cNvPr id="34" name="Picture Placeholder 33"/>
          <p:cNvPicPr>
            <a:picLocks noGrp="1" noChangeAspect="1"/>
          </p:cNvPicPr>
          <p:nvPr>
            <p:ph type="pic" sz="quarter" idx="13"/>
          </p:nvPr>
        </p:nvPicPr>
        <p:blipFill rotWithShape="1">
          <a:blip r:embed="rId1"/>
          <a:srcRect l="-2491" t="2254" r="2491" b="38834"/>
          <a:stretch>
            <a:fillRect/>
          </a:stretch>
        </p:blipFill>
        <p:spPr>
          <a:xfrm>
            <a:off x="2973705" y="1964055"/>
            <a:ext cx="3122295" cy="2673985"/>
          </a:xfrm>
        </p:spPr>
      </p:pic>
      <p:pic>
        <p:nvPicPr>
          <p:cNvPr id="42" name="Picture Placeholder 41" descr="Graphical user interface, application&#10;&#10;Description automatically generated"/>
          <p:cNvPicPr>
            <a:picLocks noGrp="1" noChangeAspect="1"/>
          </p:cNvPicPr>
          <p:nvPr>
            <p:ph type="pic" sz="quarter" idx="11"/>
          </p:nvPr>
        </p:nvPicPr>
        <p:blipFill rotWithShape="1">
          <a:blip r:embed="rId2"/>
          <a:srcRect l="-2387" t="21038" r="2387"/>
          <a:stretch>
            <a:fillRect/>
          </a:stretch>
        </p:blipFill>
        <p:spPr>
          <a:xfrm>
            <a:off x="18756" y="4416552"/>
            <a:ext cx="3054096" cy="2441448"/>
          </a:xfrm>
        </p:spPr>
      </p:pic>
      <p:pic>
        <p:nvPicPr>
          <p:cNvPr id="5" name="Picture Placeholder 4" descr="Working space background"/>
          <p:cNvPicPr>
            <a:picLocks noGrp="1" noChangeAspect="1"/>
          </p:cNvPicPr>
          <p:nvPr>
            <p:ph type="pic" sz="quarter" idx="14"/>
          </p:nvPr>
        </p:nvPicPr>
        <p:blipFill rotWithShape="1">
          <a:blip r:embed="rId3"/>
          <a:srcRect l="17144" r="-520"/>
          <a:stretch>
            <a:fillRect/>
          </a:stretch>
        </p:blipFill>
        <p:spPr>
          <a:xfrm>
            <a:off x="9156954" y="1964267"/>
            <a:ext cx="3054096" cy="2441448"/>
          </a:xfrm>
        </p:spPr>
      </p:pic>
      <p:sp>
        <p:nvSpPr>
          <p:cNvPr id="10" name="Title 9"/>
          <p:cNvSpPr>
            <a:spLocks noGrp="1"/>
          </p:cNvSpPr>
          <p:nvPr/>
        </p:nvSpPr>
        <p:spPr>
          <a:xfrm>
            <a:off x="0" y="631825"/>
            <a:ext cx="12192000" cy="657225"/>
          </a:xfrm>
          <a:prstGeom prst="rect">
            <a:avLst/>
          </a:prstGeom>
          <a:noFill/>
        </p:spPr>
        <p:txBody>
          <a:bodyPr vert="horz" lIns="0" tIns="45720" rIns="91440" bIns="0" rtlCol="0" anchor="b">
            <a:noAutofit/>
          </a:bodyPr>
          <a:lstStyle>
            <a:lvl1pPr algn="l" defTabSz="914400" rtl="0" eaLnBrk="1" latinLnBrk="0" hangingPunct="1">
              <a:lnSpc>
                <a:spcPct val="90000"/>
              </a:lnSpc>
              <a:spcBef>
                <a:spcPct val="0"/>
              </a:spcBef>
              <a:buNone/>
              <a:defRPr lang="en-US" sz="5000" b="1" i="0" kern="1200" spc="-150">
                <a:solidFill>
                  <a:schemeClr val="tx2"/>
                </a:solidFill>
                <a:latin typeface="+mj-lt"/>
                <a:ea typeface="+mj-ea"/>
                <a:cs typeface="Gill Sans" panose="020B0502020104020203" pitchFamily="34" charset="-79"/>
              </a:defRPr>
            </a:lvl1pPr>
          </a:lstStyle>
          <a:p>
            <a:pPr algn="ctr"/>
            <a:r>
              <a:rPr lang="en-IN" altLang="en-US" sz="4400">
                <a:solidFill>
                  <a:srgbClr val="1C67A4"/>
                </a:solidFill>
                <a:effectLst/>
                <a:latin typeface="Arial Black" panose="020B0A04020102020204" charset="0"/>
                <a:cs typeface="Arial Black" panose="020B0A04020102020204" charset="0"/>
              </a:rPr>
              <a:t>The </a:t>
            </a:r>
            <a:r>
              <a:rPr altLang="en-IN" sz="4400">
                <a:solidFill>
                  <a:srgbClr val="1C67A4"/>
                </a:solidFill>
                <a:effectLst/>
                <a:latin typeface="Arial Black" panose="020B0A04020102020204" charset="0"/>
                <a:cs typeface="Arial Black" panose="020B0A04020102020204" charset="0"/>
              </a:rPr>
              <a:t>app developer who kept believing</a:t>
            </a:r>
            <a:endParaRPr altLang="en-IN" sz="4400">
              <a:solidFill>
                <a:srgbClr val="1C67A4"/>
              </a:solidFill>
              <a:effectLst/>
              <a:latin typeface="Arial Black" panose="020B0A04020102020204" charset="0"/>
              <a:cs typeface="Arial Black" panose="020B0A04020102020204" charset="0"/>
            </a:endParaRPr>
          </a:p>
        </p:txBody>
      </p:sp>
      <p:pic>
        <p:nvPicPr>
          <p:cNvPr id="9" name="Picture 8" descr="diverse-people-working-office (1)"/>
          <p:cNvPicPr>
            <a:picLocks noChangeAspect="1"/>
          </p:cNvPicPr>
          <p:nvPr/>
        </p:nvPicPr>
        <p:blipFill>
          <a:blip r:embed="rId4"/>
          <a:stretch>
            <a:fillRect/>
          </a:stretch>
        </p:blipFill>
        <p:spPr>
          <a:xfrm>
            <a:off x="9150985" y="1964690"/>
            <a:ext cx="3041015" cy="2447925"/>
          </a:xfrm>
          <a:prstGeom prst="rect">
            <a:avLst/>
          </a:prstGeom>
        </p:spPr>
      </p:pic>
      <p:pic>
        <p:nvPicPr>
          <p:cNvPr id="3" name="Picture Placeholder 2" descr="Group 21527"/>
          <p:cNvPicPr>
            <a:picLocks noChangeAspect="1"/>
          </p:cNvPicPr>
          <p:nvPr>
            <p:ph type="pic" sz="quarter" idx="12"/>
          </p:nvPr>
        </p:nvPicPr>
        <p:blipFill>
          <a:blip r:embed="rId5"/>
          <a:stretch>
            <a:fillRect/>
          </a:stretch>
        </p:blipFill>
        <p:spPr>
          <a:xfrm>
            <a:off x="6579870" y="4495165"/>
            <a:ext cx="2053590" cy="2305685"/>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Background 2"/>
          <p:cNvPicPr>
            <a:picLocks noChangeAspect="1"/>
          </p:cNvPicPr>
          <p:nvPr/>
        </p:nvPicPr>
        <p:blipFill>
          <a:blip r:embed="rId1"/>
          <a:stretch>
            <a:fillRect/>
          </a:stretch>
        </p:blipFill>
        <p:spPr>
          <a:xfrm>
            <a:off x="-48260" y="0"/>
            <a:ext cx="12240260" cy="6858000"/>
          </a:xfrm>
          <a:prstGeom prst="rect">
            <a:avLst/>
          </a:prstGeom>
        </p:spPr>
      </p:pic>
      <p:sp>
        <p:nvSpPr>
          <p:cNvPr id="10" name="Title 9"/>
          <p:cNvSpPr>
            <a:spLocks noGrp="1"/>
          </p:cNvSpPr>
          <p:nvPr/>
        </p:nvSpPr>
        <p:spPr>
          <a:xfrm>
            <a:off x="3903980" y="452120"/>
            <a:ext cx="4384040" cy="657225"/>
          </a:xfrm>
          <a:prstGeom prst="rect">
            <a:avLst/>
          </a:prstGeom>
          <a:noFill/>
        </p:spPr>
        <p:txBody>
          <a:bodyPr vert="horz" lIns="0" tIns="45720" rIns="91440" bIns="0" rtlCol="0" anchor="b">
            <a:noAutofit/>
          </a:bodyPr>
          <a:lstStyle>
            <a:lvl1pPr algn="l" defTabSz="914400" rtl="0" eaLnBrk="1" latinLnBrk="0" hangingPunct="1">
              <a:lnSpc>
                <a:spcPct val="90000"/>
              </a:lnSpc>
              <a:spcBef>
                <a:spcPct val="0"/>
              </a:spcBef>
              <a:buNone/>
              <a:defRPr lang="en-US" sz="5000" b="1" i="0" kern="1200" spc="-150">
                <a:solidFill>
                  <a:schemeClr val="tx2"/>
                </a:solidFill>
                <a:latin typeface="+mj-lt"/>
                <a:ea typeface="+mj-ea"/>
                <a:cs typeface="Gill Sans" panose="020B0502020104020203" pitchFamily="34" charset="-79"/>
              </a:defRPr>
            </a:lvl1pPr>
          </a:lstStyle>
          <a:p>
            <a:pPr algn="ctr"/>
            <a:r>
              <a:rPr altLang="en-IN" sz="4400">
                <a:solidFill>
                  <a:srgbClr val="1C67A4"/>
                </a:solidFill>
                <a:effectLst/>
                <a:latin typeface="Arial Black" panose="020B0A04020102020204" charset="0"/>
                <a:cs typeface="Arial Black" panose="020B0A04020102020204" charset="0"/>
              </a:rPr>
              <a:t>Get in Touch</a:t>
            </a:r>
            <a:endParaRPr altLang="en-IN" sz="4400">
              <a:solidFill>
                <a:srgbClr val="1C67A4"/>
              </a:solidFill>
              <a:effectLst/>
              <a:latin typeface="Arial Black" panose="020B0A04020102020204" charset="0"/>
              <a:cs typeface="Arial Black" panose="020B0A04020102020204" charset="0"/>
            </a:endParaRPr>
          </a:p>
        </p:txBody>
      </p:sp>
      <p:pic>
        <p:nvPicPr>
          <p:cNvPr id="2" name="Picture 1" descr="Mask Group"/>
          <p:cNvPicPr>
            <a:picLocks noChangeAspect="1"/>
          </p:cNvPicPr>
          <p:nvPr/>
        </p:nvPicPr>
        <p:blipFill>
          <a:blip r:embed="rId2"/>
          <a:stretch>
            <a:fillRect/>
          </a:stretch>
        </p:blipFill>
        <p:spPr>
          <a:xfrm>
            <a:off x="1005205" y="1024890"/>
            <a:ext cx="4384040" cy="5833110"/>
          </a:xfrm>
          <a:prstGeom prst="rect">
            <a:avLst/>
          </a:prstGeom>
        </p:spPr>
      </p:pic>
      <p:pic>
        <p:nvPicPr>
          <p:cNvPr id="3" name="Picture 2" descr="Group 21529"/>
          <p:cNvPicPr>
            <a:picLocks noChangeAspect="1"/>
          </p:cNvPicPr>
          <p:nvPr/>
        </p:nvPicPr>
        <p:blipFill>
          <a:blip r:embed="rId3"/>
          <a:stretch>
            <a:fillRect/>
          </a:stretch>
        </p:blipFill>
        <p:spPr>
          <a:xfrm>
            <a:off x="6873875" y="1271270"/>
            <a:ext cx="2821305" cy="5340350"/>
          </a:xfrm>
          <a:prstGeom prst="rect">
            <a:avLst/>
          </a:prstGeom>
        </p:spPr>
      </p:pic>
      <p:sp>
        <p:nvSpPr>
          <p:cNvPr id="4" name="Rectangles 3"/>
          <p:cNvSpPr/>
          <p:nvPr/>
        </p:nvSpPr>
        <p:spPr>
          <a:xfrm>
            <a:off x="2237740" y="3481705"/>
            <a:ext cx="1938020" cy="26485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pic>
        <p:nvPicPr>
          <p:cNvPr id="5" name="Picture 4" descr="Group 21527"/>
          <p:cNvPicPr>
            <a:picLocks noChangeAspect="1"/>
          </p:cNvPicPr>
          <p:nvPr/>
        </p:nvPicPr>
        <p:blipFill>
          <a:blip r:embed="rId4"/>
          <a:stretch>
            <a:fillRect/>
          </a:stretch>
        </p:blipFill>
        <p:spPr>
          <a:xfrm>
            <a:off x="2235200" y="3253105"/>
            <a:ext cx="1934845" cy="2172335"/>
          </a:xfrm>
          <a:prstGeom prst="rect">
            <a:avLst/>
          </a:prstGeom>
        </p:spPr>
      </p:pic>
      <p:sp>
        <p:nvSpPr>
          <p:cNvPr id="9" name="Rectangles 8"/>
          <p:cNvSpPr/>
          <p:nvPr/>
        </p:nvSpPr>
        <p:spPr>
          <a:xfrm>
            <a:off x="7626350" y="1737360"/>
            <a:ext cx="1453515" cy="389255"/>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p>
            <a:pPr algn="l"/>
            <a:r>
              <a:rPr lang="en-US" sz="1100">
                <a:solidFill>
                  <a:schemeClr val="accent5"/>
                </a:solidFill>
                <a:latin typeface="Roboto Medium" panose="02000000000000000000" charset="0"/>
                <a:cs typeface="Roboto Medium" panose="02000000000000000000" charset="0"/>
              </a:rPr>
              <a:t>https://twitter.com/shareTHAT3</a:t>
            </a:r>
            <a:endParaRPr lang="en-US" sz="1100">
              <a:solidFill>
                <a:schemeClr val="accent5"/>
              </a:solidFill>
              <a:latin typeface="Roboto Medium" panose="02000000000000000000" charset="0"/>
              <a:cs typeface="Roboto Medium" panose="02000000000000000000"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1"/>
          </p:nvPr>
        </p:nvSpPr>
        <p:spPr>
          <a:xfrm>
            <a:off x="812800" y="1003935"/>
            <a:ext cx="7443470" cy="857885"/>
          </a:xfrm>
        </p:spPr>
        <p:txBody>
          <a:bodyPr anchor="t" anchorCtr="0">
            <a:noAutofit/>
          </a:bodyPr>
          <a:lstStyle/>
          <a:p>
            <a:pPr algn="just">
              <a:lnSpc>
                <a:spcPct val="100000"/>
              </a:lnSpc>
            </a:pPr>
            <a:r>
              <a:rPr lang="en-US" b="1" dirty="0">
                <a:latin typeface="Arial" panose="020B0604020202020204" pitchFamily="34" charset="0"/>
              </a:rPr>
              <a:t>Why does my profile only have name, number, and email address? </a:t>
            </a:r>
            <a:r>
              <a:rPr lang="en-US" dirty="0">
                <a:latin typeface="Arial" panose="020B0604020202020204" pitchFamily="34" charset="0"/>
              </a:rPr>
              <a:t>This is the bare minimum to set up the app.  It is also the basic free profile.  To add more details,</a:t>
            </a:r>
            <a:r>
              <a:rPr lang="en-US" b="1" dirty="0">
                <a:latin typeface="Arial" panose="020B0604020202020204" pitchFamily="34" charset="0"/>
              </a:rPr>
              <a:t>  </a:t>
            </a:r>
            <a:r>
              <a:rPr lang="en-US" dirty="0">
                <a:latin typeface="Arial" panose="020B0604020202020204" pitchFamily="34" charset="0"/>
              </a:rPr>
              <a:t>go to the “More” page and “Manage my subscriptions.” Purchase the premium profile bundle $1.99</a:t>
            </a:r>
            <a:endParaRPr lang="en-US" b="1" dirty="0">
              <a:latin typeface="Arial" panose="020B0604020202020204" pitchFamily="34" charset="0"/>
            </a:endParaRPr>
          </a:p>
          <a:p>
            <a:pPr algn="just">
              <a:lnSpc>
                <a:spcPct val="90000"/>
              </a:lnSpc>
            </a:pPr>
            <a:endParaRPr lang="en-US" b="1" dirty="0">
              <a:latin typeface="Arial" panose="020B0604020202020204" pitchFamily="34" charset="0"/>
            </a:endParaRPr>
          </a:p>
        </p:txBody>
      </p:sp>
      <p:sp>
        <p:nvSpPr>
          <p:cNvPr id="8" name="Text Placeholder 7"/>
          <p:cNvSpPr>
            <a:spLocks noGrp="1"/>
          </p:cNvSpPr>
          <p:nvPr>
            <p:ph type="body" sz="quarter" idx="13"/>
          </p:nvPr>
        </p:nvSpPr>
        <p:spPr>
          <a:xfrm>
            <a:off x="878840" y="2318068"/>
            <a:ext cx="7437755" cy="659765"/>
          </a:xfrm>
        </p:spPr>
        <p:txBody>
          <a:bodyPr anchor="ctr" anchorCtr="0">
            <a:noAutofit/>
          </a:bodyPr>
          <a:lstStyle/>
          <a:p>
            <a:pPr algn="just">
              <a:lnSpc>
                <a:spcPct val="100000"/>
              </a:lnSpc>
              <a:spcAft>
                <a:spcPts val="600"/>
              </a:spcAft>
            </a:pPr>
            <a:r>
              <a:rPr lang="en-US" b="1" dirty="0">
                <a:latin typeface="Arial" panose="020B0604020202020204" pitchFamily="34" charset="0"/>
              </a:rPr>
              <a:t>My phone number won’t save in my details. </a:t>
            </a:r>
            <a:r>
              <a:rPr lang="en-US" dirty="0">
                <a:latin typeface="Arial" panose="020B0604020202020204" pitchFamily="34" charset="0"/>
              </a:rPr>
              <a:t>The phone number needs to be unformatted with only numbers i.e. 3334445555 instead of (333)444-5555</a:t>
            </a:r>
            <a:endParaRPr lang="en-US" b="1" dirty="0">
              <a:latin typeface="Arial" panose="020B0604020202020204" pitchFamily="34" charset="0"/>
            </a:endParaRPr>
          </a:p>
        </p:txBody>
      </p:sp>
      <p:sp>
        <p:nvSpPr>
          <p:cNvPr id="7" name="Text Placeholder 6"/>
          <p:cNvSpPr>
            <a:spLocks noGrp="1"/>
          </p:cNvSpPr>
          <p:nvPr>
            <p:ph type="body" sz="quarter" idx="14"/>
          </p:nvPr>
        </p:nvSpPr>
        <p:spPr>
          <a:xfrm>
            <a:off x="878840" y="3560445"/>
            <a:ext cx="7386320" cy="658495"/>
          </a:xfrm>
        </p:spPr>
        <p:txBody>
          <a:bodyPr anchor="ctr" anchorCtr="0">
            <a:noAutofit/>
          </a:bodyPr>
          <a:lstStyle/>
          <a:p>
            <a:pPr algn="just">
              <a:lnSpc>
                <a:spcPct val="100000"/>
              </a:lnSpc>
              <a:spcAft>
                <a:spcPts val="600"/>
              </a:spcAft>
            </a:pPr>
            <a:r>
              <a:rPr lang="en-US" b="1" dirty="0">
                <a:latin typeface="Arial" panose="020B0604020202020204" pitchFamily="34" charset="0"/>
              </a:rPr>
              <a:t>How do I change my profile picture? </a:t>
            </a:r>
            <a:r>
              <a:rPr lang="en-US" dirty="0">
                <a:latin typeface="Arial" panose="020B0604020202020204" pitchFamily="34" charset="0"/>
              </a:rPr>
              <a:t>Go to the “More” page then open “My Profile.”  Click the pencil in the upper right-hand corner. Toggle between personal and professional.  Both contain a section or photos </a:t>
            </a:r>
            <a:endParaRPr lang="en-US" b="1" dirty="0">
              <a:latin typeface="Arial" panose="020B0604020202020204" pitchFamily="34" charset="0"/>
            </a:endParaRPr>
          </a:p>
        </p:txBody>
      </p:sp>
      <p:sp>
        <p:nvSpPr>
          <p:cNvPr id="19" name="Text Placeholder 5"/>
          <p:cNvSpPr>
            <a:spLocks noGrp="1"/>
          </p:cNvSpPr>
          <p:nvPr>
            <p:ph type="body" sz="quarter" idx="15"/>
          </p:nvPr>
        </p:nvSpPr>
        <p:spPr>
          <a:xfrm>
            <a:off x="878205" y="4745355"/>
            <a:ext cx="7424420" cy="658495"/>
          </a:xfrm>
        </p:spPr>
        <p:txBody>
          <a:bodyPr anchor="ctr" anchorCtr="0">
            <a:noAutofit/>
          </a:bodyPr>
          <a:lstStyle/>
          <a:p>
            <a:pPr algn="just">
              <a:lnSpc>
                <a:spcPct val="100000"/>
              </a:lnSpc>
            </a:pPr>
            <a:r>
              <a:rPr lang="en-US" b="1" dirty="0">
                <a:latin typeface="Arial" panose="020B0604020202020204" pitchFamily="34" charset="0"/>
              </a:rPr>
              <a:t>How do I add additional categories? </a:t>
            </a:r>
            <a:r>
              <a:rPr lang="en-US" dirty="0">
                <a:latin typeface="Arial" panose="020B0604020202020204" pitchFamily="34" charset="0"/>
              </a:rPr>
              <a:t> Go to the “More” page then open “My Profile.”  Click the pencil in the upper right-hand corner.  Click the plus sign next to the category to add a new section.</a:t>
            </a:r>
            <a:endParaRPr lang="en-US" b="1" dirty="0">
              <a:latin typeface="Arial" panose="020B0604020202020204" pitchFamily="34" charset="0"/>
            </a:endParaRPr>
          </a:p>
        </p:txBody>
      </p:sp>
      <p:sp>
        <p:nvSpPr>
          <p:cNvPr id="16" name="Text Placeholder 6"/>
          <p:cNvSpPr>
            <a:spLocks noGrp="1"/>
          </p:cNvSpPr>
          <p:nvPr>
            <p:ph type="body" sz="quarter" idx="16"/>
          </p:nvPr>
        </p:nvSpPr>
        <p:spPr>
          <a:xfrm>
            <a:off x="878840" y="5930265"/>
            <a:ext cx="7369810" cy="658495"/>
          </a:xfrm>
        </p:spPr>
        <p:txBody>
          <a:bodyPr anchor="ctr" anchorCtr="0">
            <a:noAutofit/>
          </a:bodyPr>
          <a:lstStyle/>
          <a:p>
            <a:pPr algn="just">
              <a:lnSpc>
                <a:spcPct val="100000"/>
              </a:lnSpc>
            </a:pPr>
            <a:r>
              <a:rPr lang="en-US" b="1" dirty="0">
                <a:latin typeface="Arial" panose="020B0604020202020204" pitchFamily="34" charset="0"/>
              </a:rPr>
              <a:t>How do I accept someone’s contact information? </a:t>
            </a:r>
            <a:r>
              <a:rPr lang="en-US" dirty="0">
                <a:latin typeface="Arial" panose="020B0604020202020204" pitchFamily="34" charset="0"/>
              </a:rPr>
              <a:t>You must go into your notifications by tapping on the bell in the upper right-hand corner.  Click “accept” to accept or “reject” to reject.</a:t>
            </a:r>
            <a:endParaRPr lang="en-US" b="1" dirty="0">
              <a:latin typeface="Arial" panose="020B0604020202020204" pitchFamily="34" charset="0"/>
            </a:endParaRPr>
          </a:p>
        </p:txBody>
      </p:sp>
      <p:pic>
        <p:nvPicPr>
          <p:cNvPr id="21" name="Picture 20" descr="Group 21447"/>
          <p:cNvPicPr>
            <a:picLocks noChangeAspect="1"/>
          </p:cNvPicPr>
          <p:nvPr/>
        </p:nvPicPr>
        <p:blipFill>
          <a:blip r:embed="rId1"/>
          <a:stretch>
            <a:fillRect/>
          </a:stretch>
        </p:blipFill>
        <p:spPr>
          <a:xfrm>
            <a:off x="304800" y="1251585"/>
            <a:ext cx="354965" cy="363220"/>
          </a:xfrm>
          <a:prstGeom prst="rect">
            <a:avLst/>
          </a:prstGeom>
        </p:spPr>
      </p:pic>
      <p:sp>
        <p:nvSpPr>
          <p:cNvPr id="23" name="Title 9"/>
          <p:cNvSpPr>
            <a:spLocks noGrp="1"/>
          </p:cNvSpPr>
          <p:nvPr/>
        </p:nvSpPr>
        <p:spPr>
          <a:xfrm>
            <a:off x="408305" y="1348740"/>
            <a:ext cx="178435" cy="271145"/>
          </a:xfrm>
          <a:prstGeom prst="rect">
            <a:avLst/>
          </a:prstGeom>
          <a:noFill/>
        </p:spPr>
        <p:txBody>
          <a:bodyPr vert="horz" lIns="0" tIns="45720" rIns="91440" bIns="0" rtlCol="0" anchor="b">
            <a:noAutofit/>
          </a:bodyPr>
          <a:lstStyle>
            <a:lvl1pPr algn="l" defTabSz="914400" rtl="0" eaLnBrk="1" latinLnBrk="0" hangingPunct="1">
              <a:lnSpc>
                <a:spcPct val="90000"/>
              </a:lnSpc>
              <a:spcBef>
                <a:spcPct val="0"/>
              </a:spcBef>
              <a:buNone/>
              <a:defRPr lang="en-US" sz="5000" b="1" i="0" kern="1200" spc="-150">
                <a:solidFill>
                  <a:schemeClr val="tx2"/>
                </a:solidFill>
                <a:latin typeface="+mj-lt"/>
                <a:ea typeface="+mj-ea"/>
                <a:cs typeface="Gill Sans" panose="020B0502020104020203" pitchFamily="34" charset="-79"/>
              </a:defRPr>
            </a:lvl1pPr>
          </a:lstStyle>
          <a:p>
            <a:r>
              <a:rPr altLang="en-IN" sz="2000">
                <a:solidFill>
                  <a:schemeClr val="bg1"/>
                </a:solidFill>
                <a:effectLst/>
                <a:latin typeface="Proxima Nova Medium" panose="020B0603030502060204" charset="0"/>
                <a:cs typeface="Proxima Nova Medium" panose="020B0603030502060204" charset="0"/>
              </a:rPr>
              <a:t>1</a:t>
            </a:r>
            <a:endParaRPr altLang="en-IN" sz="2000">
              <a:solidFill>
                <a:schemeClr val="bg1"/>
              </a:solidFill>
              <a:effectLst/>
              <a:latin typeface="Proxima Nova Medium" panose="020B0603030502060204" charset="0"/>
              <a:cs typeface="Proxima Nova Medium" panose="020B0603030502060204" charset="0"/>
            </a:endParaRPr>
          </a:p>
        </p:txBody>
      </p:sp>
      <p:pic>
        <p:nvPicPr>
          <p:cNvPr id="30" name="Picture 29" descr="Group 21447"/>
          <p:cNvPicPr>
            <a:picLocks noChangeAspect="1"/>
          </p:cNvPicPr>
          <p:nvPr/>
        </p:nvPicPr>
        <p:blipFill>
          <a:blip r:embed="rId1"/>
          <a:stretch>
            <a:fillRect/>
          </a:stretch>
        </p:blipFill>
        <p:spPr>
          <a:xfrm>
            <a:off x="304800" y="2466340"/>
            <a:ext cx="354965" cy="363220"/>
          </a:xfrm>
          <a:prstGeom prst="rect">
            <a:avLst/>
          </a:prstGeom>
        </p:spPr>
      </p:pic>
      <p:sp>
        <p:nvSpPr>
          <p:cNvPr id="31" name="Title 9"/>
          <p:cNvSpPr>
            <a:spLocks noGrp="1"/>
          </p:cNvSpPr>
          <p:nvPr/>
        </p:nvSpPr>
        <p:spPr>
          <a:xfrm>
            <a:off x="400685" y="2563495"/>
            <a:ext cx="178435" cy="271145"/>
          </a:xfrm>
          <a:prstGeom prst="rect">
            <a:avLst/>
          </a:prstGeom>
          <a:noFill/>
        </p:spPr>
        <p:txBody>
          <a:bodyPr vert="horz" lIns="0" tIns="45720" rIns="91440" bIns="0" rtlCol="0" anchor="b">
            <a:noAutofit/>
          </a:bodyPr>
          <a:lstStyle>
            <a:lvl1pPr algn="l" defTabSz="914400" rtl="0" eaLnBrk="1" latinLnBrk="0" hangingPunct="1">
              <a:lnSpc>
                <a:spcPct val="90000"/>
              </a:lnSpc>
              <a:spcBef>
                <a:spcPct val="0"/>
              </a:spcBef>
              <a:buNone/>
              <a:defRPr lang="en-US" sz="5000" b="1" i="0" kern="1200" spc="-150">
                <a:solidFill>
                  <a:schemeClr val="tx2"/>
                </a:solidFill>
                <a:latin typeface="+mj-lt"/>
                <a:ea typeface="+mj-ea"/>
                <a:cs typeface="Gill Sans" panose="020B0502020104020203" pitchFamily="34" charset="-79"/>
              </a:defRPr>
            </a:lvl1pPr>
          </a:lstStyle>
          <a:p>
            <a:r>
              <a:rPr altLang="en-IN" sz="2000">
                <a:solidFill>
                  <a:schemeClr val="bg1"/>
                </a:solidFill>
                <a:effectLst/>
                <a:latin typeface="Proxima Nova Medium" panose="020B0603030502060204" charset="0"/>
                <a:cs typeface="Proxima Nova Medium" panose="020B0603030502060204" charset="0"/>
              </a:rPr>
              <a:t>2</a:t>
            </a:r>
            <a:endParaRPr altLang="en-IN" sz="2000">
              <a:solidFill>
                <a:schemeClr val="bg1"/>
              </a:solidFill>
              <a:effectLst/>
              <a:latin typeface="Proxima Nova Medium" panose="020B0603030502060204" charset="0"/>
              <a:cs typeface="Proxima Nova Medium" panose="020B0603030502060204" charset="0"/>
            </a:endParaRPr>
          </a:p>
        </p:txBody>
      </p:sp>
      <p:pic>
        <p:nvPicPr>
          <p:cNvPr id="34" name="Picture 33" descr="Group 21447"/>
          <p:cNvPicPr>
            <a:picLocks noChangeAspect="1"/>
          </p:cNvPicPr>
          <p:nvPr/>
        </p:nvPicPr>
        <p:blipFill>
          <a:blip r:embed="rId1"/>
          <a:stretch>
            <a:fillRect/>
          </a:stretch>
        </p:blipFill>
        <p:spPr>
          <a:xfrm>
            <a:off x="304800" y="3708400"/>
            <a:ext cx="354965" cy="363220"/>
          </a:xfrm>
          <a:prstGeom prst="rect">
            <a:avLst/>
          </a:prstGeom>
        </p:spPr>
      </p:pic>
      <p:sp>
        <p:nvSpPr>
          <p:cNvPr id="35" name="Title 9"/>
          <p:cNvSpPr>
            <a:spLocks noGrp="1"/>
          </p:cNvSpPr>
          <p:nvPr/>
        </p:nvSpPr>
        <p:spPr>
          <a:xfrm>
            <a:off x="400685" y="3805555"/>
            <a:ext cx="178435" cy="271145"/>
          </a:xfrm>
          <a:prstGeom prst="rect">
            <a:avLst/>
          </a:prstGeom>
          <a:noFill/>
        </p:spPr>
        <p:txBody>
          <a:bodyPr vert="horz" lIns="0" tIns="45720" rIns="91440" bIns="0" rtlCol="0" anchor="b">
            <a:noAutofit/>
          </a:bodyPr>
          <a:lstStyle>
            <a:lvl1pPr algn="l" defTabSz="914400" rtl="0" eaLnBrk="1" latinLnBrk="0" hangingPunct="1">
              <a:lnSpc>
                <a:spcPct val="90000"/>
              </a:lnSpc>
              <a:spcBef>
                <a:spcPct val="0"/>
              </a:spcBef>
              <a:buNone/>
              <a:defRPr lang="en-US" sz="5000" b="1" i="0" kern="1200" spc="-150">
                <a:solidFill>
                  <a:schemeClr val="tx2"/>
                </a:solidFill>
                <a:latin typeface="+mj-lt"/>
                <a:ea typeface="+mj-ea"/>
                <a:cs typeface="Gill Sans" panose="020B0502020104020203" pitchFamily="34" charset="-79"/>
              </a:defRPr>
            </a:lvl1pPr>
          </a:lstStyle>
          <a:p>
            <a:r>
              <a:rPr altLang="en-IN" sz="2000">
                <a:solidFill>
                  <a:schemeClr val="bg1"/>
                </a:solidFill>
                <a:effectLst/>
                <a:latin typeface="Proxima Nova Medium" panose="020B0603030502060204" charset="0"/>
                <a:cs typeface="Proxima Nova Medium" panose="020B0603030502060204" charset="0"/>
              </a:rPr>
              <a:t>3</a:t>
            </a:r>
            <a:endParaRPr altLang="en-IN" sz="2000">
              <a:solidFill>
                <a:schemeClr val="bg1"/>
              </a:solidFill>
              <a:effectLst/>
              <a:latin typeface="Proxima Nova Medium" panose="020B0603030502060204" charset="0"/>
              <a:cs typeface="Proxima Nova Medium" panose="020B0603030502060204" charset="0"/>
            </a:endParaRPr>
          </a:p>
        </p:txBody>
      </p:sp>
      <p:pic>
        <p:nvPicPr>
          <p:cNvPr id="40" name="Picture 39" descr="Group 21447"/>
          <p:cNvPicPr>
            <a:picLocks noChangeAspect="1"/>
          </p:cNvPicPr>
          <p:nvPr/>
        </p:nvPicPr>
        <p:blipFill>
          <a:blip r:embed="rId1"/>
          <a:stretch>
            <a:fillRect/>
          </a:stretch>
        </p:blipFill>
        <p:spPr>
          <a:xfrm>
            <a:off x="304800" y="4893310"/>
            <a:ext cx="354965" cy="363220"/>
          </a:xfrm>
          <a:prstGeom prst="rect">
            <a:avLst/>
          </a:prstGeom>
        </p:spPr>
      </p:pic>
      <p:sp>
        <p:nvSpPr>
          <p:cNvPr id="41" name="Title 9"/>
          <p:cNvSpPr>
            <a:spLocks noGrp="1"/>
          </p:cNvSpPr>
          <p:nvPr/>
        </p:nvSpPr>
        <p:spPr>
          <a:xfrm>
            <a:off x="400685" y="4990465"/>
            <a:ext cx="178435" cy="271145"/>
          </a:xfrm>
          <a:prstGeom prst="rect">
            <a:avLst/>
          </a:prstGeom>
          <a:noFill/>
        </p:spPr>
        <p:txBody>
          <a:bodyPr vert="horz" lIns="0" tIns="45720" rIns="91440" bIns="0" rtlCol="0" anchor="b">
            <a:noAutofit/>
          </a:bodyPr>
          <a:lstStyle>
            <a:lvl1pPr algn="l" defTabSz="914400" rtl="0" eaLnBrk="1" latinLnBrk="0" hangingPunct="1">
              <a:lnSpc>
                <a:spcPct val="90000"/>
              </a:lnSpc>
              <a:spcBef>
                <a:spcPct val="0"/>
              </a:spcBef>
              <a:buNone/>
              <a:defRPr lang="en-US" sz="5000" b="1" i="0" kern="1200" spc="-150">
                <a:solidFill>
                  <a:schemeClr val="tx2"/>
                </a:solidFill>
                <a:latin typeface="+mj-lt"/>
                <a:ea typeface="+mj-ea"/>
                <a:cs typeface="Gill Sans" panose="020B0502020104020203" pitchFamily="34" charset="-79"/>
              </a:defRPr>
            </a:lvl1pPr>
          </a:lstStyle>
          <a:p>
            <a:r>
              <a:rPr altLang="en-IN" sz="2000">
                <a:solidFill>
                  <a:schemeClr val="bg1"/>
                </a:solidFill>
                <a:effectLst/>
                <a:latin typeface="Proxima Nova Medium" panose="020B0603030502060204" charset="0"/>
                <a:cs typeface="Proxima Nova Medium" panose="020B0603030502060204" charset="0"/>
              </a:rPr>
              <a:t>4</a:t>
            </a:r>
            <a:endParaRPr altLang="en-IN" sz="2000">
              <a:solidFill>
                <a:schemeClr val="bg1"/>
              </a:solidFill>
              <a:effectLst/>
              <a:latin typeface="Proxima Nova Medium" panose="020B0603030502060204" charset="0"/>
              <a:cs typeface="Proxima Nova Medium" panose="020B0603030502060204" charset="0"/>
            </a:endParaRPr>
          </a:p>
        </p:txBody>
      </p:sp>
      <p:pic>
        <p:nvPicPr>
          <p:cNvPr id="43" name="Picture 42" descr="Group 21447"/>
          <p:cNvPicPr>
            <a:picLocks noChangeAspect="1"/>
          </p:cNvPicPr>
          <p:nvPr/>
        </p:nvPicPr>
        <p:blipFill>
          <a:blip r:embed="rId1"/>
          <a:stretch>
            <a:fillRect/>
          </a:stretch>
        </p:blipFill>
        <p:spPr>
          <a:xfrm>
            <a:off x="304800" y="6078220"/>
            <a:ext cx="354965" cy="363220"/>
          </a:xfrm>
          <a:prstGeom prst="rect">
            <a:avLst/>
          </a:prstGeom>
        </p:spPr>
      </p:pic>
      <p:sp>
        <p:nvSpPr>
          <p:cNvPr id="44" name="Title 9"/>
          <p:cNvSpPr>
            <a:spLocks noGrp="1"/>
          </p:cNvSpPr>
          <p:nvPr/>
        </p:nvSpPr>
        <p:spPr>
          <a:xfrm>
            <a:off x="400685" y="6175375"/>
            <a:ext cx="178435" cy="271145"/>
          </a:xfrm>
          <a:prstGeom prst="rect">
            <a:avLst/>
          </a:prstGeom>
          <a:noFill/>
        </p:spPr>
        <p:txBody>
          <a:bodyPr vert="horz" lIns="0" tIns="45720" rIns="91440" bIns="0" rtlCol="0" anchor="b">
            <a:noAutofit/>
          </a:bodyPr>
          <a:lstStyle>
            <a:lvl1pPr algn="l" defTabSz="914400" rtl="0" eaLnBrk="1" latinLnBrk="0" hangingPunct="1">
              <a:lnSpc>
                <a:spcPct val="90000"/>
              </a:lnSpc>
              <a:spcBef>
                <a:spcPct val="0"/>
              </a:spcBef>
              <a:buNone/>
              <a:defRPr lang="en-US" sz="5000" b="1" i="0" kern="1200" spc="-150">
                <a:solidFill>
                  <a:schemeClr val="tx2"/>
                </a:solidFill>
                <a:latin typeface="+mj-lt"/>
                <a:ea typeface="+mj-ea"/>
                <a:cs typeface="Gill Sans" panose="020B0502020104020203" pitchFamily="34" charset="-79"/>
              </a:defRPr>
            </a:lvl1pPr>
          </a:lstStyle>
          <a:p>
            <a:r>
              <a:rPr altLang="en-IN" sz="2000">
                <a:solidFill>
                  <a:schemeClr val="bg1"/>
                </a:solidFill>
                <a:effectLst/>
                <a:latin typeface="Proxima Nova Medium" panose="020B0603030502060204" charset="0"/>
                <a:cs typeface="Proxima Nova Medium" panose="020B0603030502060204" charset="0"/>
              </a:rPr>
              <a:t>5</a:t>
            </a:r>
            <a:endParaRPr altLang="en-IN" sz="2000">
              <a:solidFill>
                <a:schemeClr val="bg1"/>
              </a:solidFill>
              <a:effectLst/>
              <a:latin typeface="Proxima Nova Medium" panose="020B0603030502060204" charset="0"/>
              <a:cs typeface="Proxima Nova Medium" panose="020B0603030502060204" charset="0"/>
            </a:endParaRPr>
          </a:p>
        </p:txBody>
      </p:sp>
      <p:sp>
        <p:nvSpPr>
          <p:cNvPr id="10" name="Title 9"/>
          <p:cNvSpPr>
            <a:spLocks noGrp="1"/>
          </p:cNvSpPr>
          <p:nvPr>
            <p:ph type="title"/>
          </p:nvPr>
        </p:nvSpPr>
        <p:spPr>
          <a:xfrm>
            <a:off x="304800" y="300990"/>
            <a:ext cx="3811270" cy="657225"/>
          </a:xfrm>
          <a:noFill/>
        </p:spPr>
        <p:txBody>
          <a:bodyPr anchor="b">
            <a:noAutofit/>
          </a:bodyPr>
          <a:p>
            <a:r>
              <a:rPr lang="en-IN" altLang="en-US" sz="4400">
                <a:solidFill>
                  <a:srgbClr val="1C67A4"/>
                </a:solidFill>
                <a:effectLst/>
                <a:latin typeface="Arial Black" panose="020B0A04020102020204" charset="0"/>
                <a:cs typeface="Arial Black" panose="020B0A04020102020204" charset="0"/>
              </a:rPr>
              <a:t>FAQ????</a:t>
            </a:r>
            <a:endParaRPr lang="en-IN" altLang="en-US" sz="4400">
              <a:solidFill>
                <a:srgbClr val="1C67A4"/>
              </a:solidFill>
              <a:effectLst/>
              <a:latin typeface="Arial Black" panose="020B0A04020102020204" charset="0"/>
              <a:cs typeface="Arial Black" panose="020B0A04020102020204" charset="0"/>
            </a:endParaRPr>
          </a:p>
        </p:txBody>
      </p:sp>
      <p:pic>
        <p:nvPicPr>
          <p:cNvPr id="46" name="Picture 45" descr="emp-step-1"/>
          <p:cNvPicPr>
            <a:picLocks noChangeAspect="1"/>
          </p:cNvPicPr>
          <p:nvPr/>
        </p:nvPicPr>
        <p:blipFill>
          <a:blip r:embed="rId2"/>
          <a:stretch>
            <a:fillRect/>
          </a:stretch>
        </p:blipFill>
        <p:spPr>
          <a:xfrm>
            <a:off x="8703310" y="226060"/>
            <a:ext cx="3042920" cy="628396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Rectangles 14"/>
          <p:cNvSpPr/>
          <p:nvPr/>
        </p:nvSpPr>
        <p:spPr>
          <a:xfrm>
            <a:off x="0" y="0"/>
            <a:ext cx="12192000" cy="6858000"/>
          </a:xfrm>
          <a:prstGeom prst="rect">
            <a:avLst/>
          </a:prstGeom>
          <a:solidFill>
            <a:srgbClr val="1C67A4">
              <a:alpha val="7000"/>
            </a:srgbClr>
          </a:solidFill>
          <a:ln>
            <a:noFill/>
          </a:ln>
        </p:spPr>
        <p:style>
          <a:lnRef idx="2">
            <a:schemeClr val="accent6"/>
          </a:lnRef>
          <a:fillRef idx="1">
            <a:schemeClr val="lt1"/>
          </a:fillRef>
          <a:effectRef idx="0">
            <a:schemeClr val="accent6"/>
          </a:effectRef>
          <a:fontRef idx="minor">
            <a:schemeClr val="dk1"/>
          </a:fontRef>
        </p:style>
        <p:txBody>
          <a:bodyPr rtlCol="0" anchor="ctr"/>
          <a:p>
            <a:pPr algn="ctr"/>
            <a:endParaRPr lang="en-US" sz="1600"/>
          </a:p>
        </p:txBody>
      </p:sp>
      <p:sp>
        <p:nvSpPr>
          <p:cNvPr id="10" name="Title 9"/>
          <p:cNvSpPr>
            <a:spLocks noGrp="1"/>
          </p:cNvSpPr>
          <p:nvPr>
            <p:ph type="title"/>
          </p:nvPr>
        </p:nvSpPr>
        <p:spPr>
          <a:xfrm>
            <a:off x="565150" y="1038225"/>
            <a:ext cx="5737225" cy="657225"/>
          </a:xfrm>
          <a:noFill/>
        </p:spPr>
        <p:txBody>
          <a:bodyPr anchor="b">
            <a:noAutofit/>
          </a:bodyPr>
          <a:lstStyle/>
          <a:p>
            <a:r>
              <a:rPr lang="en-US" sz="4400">
                <a:solidFill>
                  <a:srgbClr val="1C67A4"/>
                </a:solidFill>
                <a:effectLst/>
                <a:latin typeface="Arial Black" panose="020B0A04020102020204" charset="0"/>
                <a:cs typeface="Arial Black" panose="020B0A04020102020204" charset="0"/>
              </a:rPr>
              <a:t>Table of Contents</a:t>
            </a:r>
            <a:endParaRPr lang="en-US" sz="4400">
              <a:solidFill>
                <a:srgbClr val="1C67A4"/>
              </a:solidFill>
              <a:effectLst/>
              <a:latin typeface="Arial Black" panose="020B0A04020102020204" charset="0"/>
              <a:cs typeface="Arial Black" panose="020B0A04020102020204" charset="0"/>
            </a:endParaRPr>
          </a:p>
        </p:txBody>
      </p:sp>
      <p:sp>
        <p:nvSpPr>
          <p:cNvPr id="36" name="Text Placeholder 35"/>
          <p:cNvSpPr>
            <a:spLocks noGrp="1"/>
          </p:cNvSpPr>
          <p:nvPr>
            <p:ph type="body" sz="quarter" idx="11"/>
          </p:nvPr>
        </p:nvSpPr>
        <p:spPr>
          <a:xfrm>
            <a:off x="565150" y="1937385"/>
            <a:ext cx="5210810" cy="755650"/>
          </a:xfrm>
          <a:noFill/>
          <a:extLst>
            <a:ext uri="{909E8E84-426E-40DD-AFC4-6F175D3DCCD1}">
              <a14:hiddenFill xmlns:a14="http://schemas.microsoft.com/office/drawing/2010/main">
                <a:solidFill>
                  <a:schemeClr val="dk1"/>
                </a:solidFill>
              </a14:hiddenFill>
            </a:ext>
          </a:extLst>
        </p:spPr>
        <p:txBody>
          <a:bodyPr anchor="ctr">
            <a:noAutofit/>
          </a:bodyPr>
          <a:lstStyle/>
          <a:p>
            <a:r>
              <a:rPr lang="en-US" sz="2400" b="1" dirty="0">
                <a:solidFill>
                  <a:srgbClr val="1E1E1E"/>
                </a:solidFill>
                <a:latin typeface="Arial" panose="020B0604020202020204" pitchFamily="34" charset="0"/>
                <a:cs typeface="Arial" panose="020B0604020202020204" pitchFamily="34" charset="0"/>
              </a:rPr>
              <a:t>About the app: Review Guide</a:t>
            </a:r>
            <a:endParaRPr lang="en-US" sz="2400" b="1" dirty="0">
              <a:solidFill>
                <a:srgbClr val="1E1E1E"/>
              </a:solidFill>
              <a:latin typeface="Arial" panose="020B0604020202020204" pitchFamily="34" charset="0"/>
              <a:cs typeface="Arial" panose="020B0604020202020204" pitchFamily="34" charset="0"/>
            </a:endParaRPr>
          </a:p>
        </p:txBody>
      </p:sp>
      <p:sp>
        <p:nvSpPr>
          <p:cNvPr id="35" name="Text Placeholder 34"/>
          <p:cNvSpPr>
            <a:spLocks noGrp="1"/>
          </p:cNvSpPr>
          <p:nvPr>
            <p:ph type="body" sz="quarter" idx="13"/>
          </p:nvPr>
        </p:nvSpPr>
        <p:spPr>
          <a:xfrm>
            <a:off x="565150" y="2711450"/>
            <a:ext cx="4751070" cy="755650"/>
          </a:xfrm>
        </p:spPr>
        <p:txBody>
          <a:bodyPr anchor="ctr">
            <a:normAutofit/>
          </a:bodyPr>
          <a:lstStyle/>
          <a:p>
            <a:pPr>
              <a:spcAft>
                <a:spcPts val="600"/>
              </a:spcAft>
            </a:pPr>
            <a:r>
              <a:rPr lang="en-US" sz="2400" b="1" dirty="0">
                <a:solidFill>
                  <a:srgbClr val="1E1E1E"/>
                </a:solidFill>
                <a:latin typeface="Arial" panose="020B0604020202020204" pitchFamily="34" charset="0"/>
                <a:cs typeface="Arial" panose="020B0604020202020204" pitchFamily="34" charset="0"/>
              </a:rPr>
              <a:t>Roadmap</a:t>
            </a:r>
            <a:endParaRPr lang="en-US" sz="2400" b="1" dirty="0">
              <a:solidFill>
                <a:srgbClr val="1E1E1E"/>
              </a:solidFill>
              <a:latin typeface="Arial" panose="020B0604020202020204" pitchFamily="34" charset="0"/>
              <a:cs typeface="Arial" panose="020B0604020202020204" pitchFamily="34" charset="0"/>
            </a:endParaRPr>
          </a:p>
        </p:txBody>
      </p:sp>
      <p:sp>
        <p:nvSpPr>
          <p:cNvPr id="34" name="Text Placeholder 33"/>
          <p:cNvSpPr>
            <a:spLocks noGrp="1"/>
          </p:cNvSpPr>
          <p:nvPr>
            <p:ph type="body" sz="quarter" idx="14"/>
          </p:nvPr>
        </p:nvSpPr>
        <p:spPr>
          <a:xfrm>
            <a:off x="565150" y="3485515"/>
            <a:ext cx="4738370" cy="755650"/>
          </a:xfrm>
        </p:spPr>
        <p:txBody>
          <a:bodyPr anchor="ctr">
            <a:normAutofit/>
          </a:bodyPr>
          <a:lstStyle/>
          <a:p>
            <a:pPr>
              <a:spcAft>
                <a:spcPts val="600"/>
              </a:spcAft>
            </a:pPr>
            <a:r>
              <a:rPr lang="en-US" sz="2400" b="1" dirty="0">
                <a:solidFill>
                  <a:srgbClr val="1E1E1E"/>
                </a:solidFill>
                <a:latin typeface="Arial" panose="020B0604020202020204" pitchFamily="34" charset="0"/>
                <a:cs typeface="Arial" panose="020B0604020202020204" pitchFamily="34" charset="0"/>
              </a:rPr>
              <a:t>About the Founders</a:t>
            </a:r>
            <a:endParaRPr lang="en-US" sz="2400" b="1" dirty="0">
              <a:solidFill>
                <a:srgbClr val="1E1E1E"/>
              </a:solidFill>
              <a:latin typeface="Arial" panose="020B0604020202020204" pitchFamily="34" charset="0"/>
              <a:cs typeface="Arial" panose="020B0604020202020204" pitchFamily="34" charset="0"/>
            </a:endParaRPr>
          </a:p>
        </p:txBody>
      </p:sp>
      <p:sp>
        <p:nvSpPr>
          <p:cNvPr id="33" name="Text Placeholder 32"/>
          <p:cNvSpPr>
            <a:spLocks noGrp="1"/>
          </p:cNvSpPr>
          <p:nvPr>
            <p:ph type="body" sz="quarter" idx="15"/>
          </p:nvPr>
        </p:nvSpPr>
        <p:spPr>
          <a:xfrm>
            <a:off x="565150" y="4259580"/>
            <a:ext cx="4751705" cy="755650"/>
          </a:xfrm>
        </p:spPr>
        <p:txBody>
          <a:bodyPr anchor="ctr">
            <a:normAutofit/>
          </a:bodyPr>
          <a:lstStyle/>
          <a:p>
            <a:pPr>
              <a:spcAft>
                <a:spcPts val="600"/>
              </a:spcAft>
            </a:pPr>
            <a:r>
              <a:rPr lang="en-US" sz="2400" b="1" dirty="0">
                <a:solidFill>
                  <a:srgbClr val="1E1E1E"/>
                </a:solidFill>
                <a:latin typeface="Arial" panose="020B0604020202020204" pitchFamily="34" charset="0"/>
                <a:cs typeface="Arial" panose="020B0604020202020204" pitchFamily="34" charset="0"/>
              </a:rPr>
              <a:t>Get in Touch</a:t>
            </a:r>
            <a:endParaRPr lang="en-US" sz="2400" b="1" dirty="0">
              <a:solidFill>
                <a:srgbClr val="1E1E1E"/>
              </a:solidFill>
              <a:latin typeface="Arial" panose="020B0604020202020204" pitchFamily="34" charset="0"/>
              <a:cs typeface="Arial" panose="020B0604020202020204" pitchFamily="34" charset="0"/>
            </a:endParaRPr>
          </a:p>
        </p:txBody>
      </p:sp>
      <p:sp>
        <p:nvSpPr>
          <p:cNvPr id="11" name="Text Placeholder 10"/>
          <p:cNvSpPr>
            <a:spLocks noGrp="1"/>
          </p:cNvSpPr>
          <p:nvPr>
            <p:ph type="body" sz="quarter" idx="16"/>
          </p:nvPr>
        </p:nvSpPr>
        <p:spPr>
          <a:xfrm>
            <a:off x="565150" y="5033645"/>
            <a:ext cx="4400550" cy="755650"/>
          </a:xfrm>
        </p:spPr>
        <p:txBody>
          <a:bodyPr anchor="ctr">
            <a:normAutofit/>
          </a:bodyPr>
          <a:lstStyle/>
          <a:p>
            <a:pPr defTabSz="914400">
              <a:spcAft>
                <a:spcPts val="600"/>
              </a:spcAft>
              <a:tabLst>
                <a:tab pos="2506980" algn="l"/>
              </a:tabLst>
            </a:pPr>
            <a:r>
              <a:rPr lang="en-US" sz="2400" b="1" dirty="0">
                <a:solidFill>
                  <a:srgbClr val="1E1E1E"/>
                </a:solidFill>
                <a:latin typeface="Arial" panose="020B0604020202020204" pitchFamily="34" charset="0"/>
                <a:cs typeface="Arial" panose="020B0604020202020204" pitchFamily="34" charset="0"/>
              </a:rPr>
              <a:t>FAQ</a:t>
            </a:r>
            <a:endParaRPr lang="en-US" sz="2400" b="1" dirty="0">
              <a:solidFill>
                <a:srgbClr val="1E1E1E"/>
              </a:solidFill>
              <a:latin typeface="Arial" panose="020B0604020202020204" pitchFamily="34" charset="0"/>
              <a:cs typeface="Arial" panose="020B0604020202020204" pitchFamily="34" charset="0"/>
            </a:endParaRPr>
          </a:p>
        </p:txBody>
      </p:sp>
      <p:pic>
        <p:nvPicPr>
          <p:cNvPr id="14" name="Picture 13" descr="Mask Group"/>
          <p:cNvPicPr>
            <a:picLocks noChangeAspect="1"/>
          </p:cNvPicPr>
          <p:nvPr/>
        </p:nvPicPr>
        <p:blipFill>
          <a:blip r:embed="rId1"/>
          <a:stretch>
            <a:fillRect/>
          </a:stretch>
        </p:blipFill>
        <p:spPr>
          <a:xfrm>
            <a:off x="6275070" y="347345"/>
            <a:ext cx="4952365" cy="6510655"/>
          </a:xfrm>
          <a:prstGeom prst="rect">
            <a:avLst/>
          </a:prstGeom>
        </p:spPr>
      </p:pic>
      <p:pic>
        <p:nvPicPr>
          <p:cNvPr id="2" name="Picture 1" descr="by Touch Wright"/>
          <p:cNvPicPr>
            <a:picLocks noChangeAspect="1"/>
          </p:cNvPicPr>
          <p:nvPr/>
        </p:nvPicPr>
        <p:blipFill>
          <a:blip r:embed="rId2"/>
          <a:stretch>
            <a:fillRect/>
          </a:stretch>
        </p:blipFill>
        <p:spPr>
          <a:xfrm>
            <a:off x="8111808" y="6430645"/>
            <a:ext cx="1278890" cy="163830"/>
          </a:xfrm>
          <a:prstGeom prst="rect">
            <a:avLst/>
          </a:prstGeom>
        </p:spPr>
      </p:pic>
      <p:sp>
        <p:nvSpPr>
          <p:cNvPr id="3" name="Rectangles 2"/>
          <p:cNvSpPr/>
          <p:nvPr/>
        </p:nvSpPr>
        <p:spPr>
          <a:xfrm>
            <a:off x="7592060" y="2827020"/>
            <a:ext cx="2305050" cy="27527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pic>
        <p:nvPicPr>
          <p:cNvPr id="4" name="Picture 3" descr="Group 21527"/>
          <p:cNvPicPr>
            <a:picLocks noChangeAspect="1"/>
          </p:cNvPicPr>
          <p:nvPr/>
        </p:nvPicPr>
        <p:blipFill>
          <a:blip r:embed="rId3"/>
          <a:stretch>
            <a:fillRect/>
          </a:stretch>
        </p:blipFill>
        <p:spPr>
          <a:xfrm>
            <a:off x="7712710" y="2837180"/>
            <a:ext cx="2140585" cy="240411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Group 21516"/>
          <p:cNvPicPr>
            <a:picLocks noChangeAspect="1"/>
          </p:cNvPicPr>
          <p:nvPr/>
        </p:nvPicPr>
        <p:blipFill>
          <a:blip r:embed="rId1"/>
          <a:stretch>
            <a:fillRect/>
          </a:stretch>
        </p:blipFill>
        <p:spPr>
          <a:xfrm>
            <a:off x="0" y="635"/>
            <a:ext cx="12192000" cy="6857365"/>
          </a:xfrm>
          <a:prstGeom prst="rect">
            <a:avLst/>
          </a:prstGeom>
        </p:spPr>
      </p:pic>
      <p:sp>
        <p:nvSpPr>
          <p:cNvPr id="8" name="Title 7"/>
          <p:cNvSpPr>
            <a:spLocks noGrp="1"/>
          </p:cNvSpPr>
          <p:nvPr>
            <p:ph type="title"/>
          </p:nvPr>
        </p:nvSpPr>
        <p:spPr>
          <a:xfrm>
            <a:off x="617220" y="1933575"/>
            <a:ext cx="5757545" cy="1100455"/>
          </a:xfrm>
        </p:spPr>
        <p:txBody>
          <a:bodyPr anchor="b">
            <a:noAutofit/>
          </a:bodyPr>
          <a:lstStyle/>
          <a:p>
            <a:r>
              <a:rPr lang="en-US" dirty="0">
                <a:solidFill>
                  <a:schemeClr val="bg1"/>
                </a:solidFill>
                <a:latin typeface="Arial Black" panose="020B0A04020102020204" charset="0"/>
                <a:cs typeface="Arial Black" panose="020B0A04020102020204" charset="0"/>
              </a:rPr>
              <a:t>About </a:t>
            </a:r>
            <a:r>
              <a:rPr lang="en-US" dirty="0" err="1">
                <a:solidFill>
                  <a:schemeClr val="bg1"/>
                </a:solidFill>
                <a:latin typeface="Arial Black" panose="020B0A04020102020204" charset="0"/>
                <a:cs typeface="Arial Black" panose="020B0A04020102020204" charset="0"/>
              </a:rPr>
              <a:t>shareTHAT</a:t>
            </a:r>
            <a:endParaRPr lang="en-US" dirty="0" err="1">
              <a:solidFill>
                <a:schemeClr val="bg1"/>
              </a:solidFill>
              <a:latin typeface="Arial Black" panose="020B0A04020102020204" charset="0"/>
              <a:cs typeface="Arial Black" panose="020B0A04020102020204" charset="0"/>
            </a:endParaRPr>
          </a:p>
        </p:txBody>
      </p:sp>
      <p:sp>
        <p:nvSpPr>
          <p:cNvPr id="10" name="Text Placeholder 9"/>
          <p:cNvSpPr>
            <a:spLocks noGrp="1"/>
          </p:cNvSpPr>
          <p:nvPr>
            <p:ph type="body" sz="quarter" idx="11"/>
          </p:nvPr>
        </p:nvSpPr>
        <p:spPr>
          <a:xfrm>
            <a:off x="617220" y="3576320"/>
            <a:ext cx="6487795" cy="1860550"/>
          </a:xfrm>
        </p:spPr>
        <p:txBody>
          <a:bodyPr>
            <a:noAutofit/>
          </a:bodyPr>
          <a:lstStyle/>
          <a:p>
            <a:pPr algn="just">
              <a:lnSpc>
                <a:spcPct val="100000"/>
              </a:lnSpc>
              <a:spcBef>
                <a:spcPts val="1000"/>
              </a:spcBef>
              <a:spcAft>
                <a:spcPts val="0"/>
              </a:spcAft>
            </a:pPr>
            <a:r>
              <a:rPr lang="en-US" sz="1800" dirty="0">
                <a:solidFill>
                  <a:srgbClr val="FFFFFF"/>
                </a:solidFill>
                <a:latin typeface="Arial" panose="020B0604020202020204" pitchFamily="34" charset="0"/>
              </a:rPr>
              <a:t>Entering phone numbers, misspelling names, sending out mass texts with contact information updates are a thing of the past.  Introducing </a:t>
            </a:r>
            <a:r>
              <a:rPr lang="en-US" sz="1800" dirty="0" err="1">
                <a:solidFill>
                  <a:srgbClr val="FFFFFF"/>
                </a:solidFill>
                <a:latin typeface="Arial" panose="020B0604020202020204" pitchFamily="34" charset="0"/>
              </a:rPr>
              <a:t>shareTHAT</a:t>
            </a:r>
            <a:r>
              <a:rPr lang="en-US" sz="1800" dirty="0">
                <a:solidFill>
                  <a:srgbClr val="FFFFFF"/>
                </a:solidFill>
                <a:latin typeface="Arial" panose="020B0604020202020204" pitchFamily="34" charset="0"/>
              </a:rPr>
              <a:t>, a global app designed to make exchanging contact information seamless, easy, and fast.  With two profile options you get to keep your professional and personal life separate.  </a:t>
            </a:r>
            <a:endParaRPr lang="en-US" sz="1800" dirty="0">
              <a:solidFill>
                <a:srgbClr val="FFFFFF"/>
              </a:solidFill>
              <a:latin typeface="Arial" panose="020B0604020202020204" pitchFamily="34" charset="0"/>
            </a:endParaRPr>
          </a:p>
        </p:txBody>
      </p:sp>
      <p:sp>
        <p:nvSpPr>
          <p:cNvPr id="20" name="Text Placeholder 4"/>
          <p:cNvSpPr>
            <a:spLocks noGrp="1"/>
          </p:cNvSpPr>
          <p:nvPr>
            <p:ph type="body" sz="quarter" idx="12"/>
          </p:nvPr>
        </p:nvSpPr>
        <p:spPr>
          <a:xfrm>
            <a:off x="617220" y="3081020"/>
            <a:ext cx="4666615" cy="448310"/>
          </a:xfrm>
        </p:spPr>
        <p:txBody>
          <a:bodyPr>
            <a:noAutofit/>
          </a:bodyPr>
          <a:lstStyle/>
          <a:p>
            <a:r>
              <a:rPr lang="en-US" sz="2000" dirty="0">
                <a:solidFill>
                  <a:schemeClr val="bg1"/>
                </a:solidFill>
                <a:latin typeface="Arial" panose="020B0604020202020204" pitchFamily="34" charset="0"/>
              </a:rPr>
              <a:t>Problem?  Meet, Solution:</a:t>
            </a:r>
            <a:endParaRPr lang="en-US" sz="2000" dirty="0">
              <a:solidFill>
                <a:schemeClr val="bg1"/>
              </a:solidFill>
              <a:latin typeface="Arial" panose="020B0604020202020204" pitchFamily="34" charset="0"/>
            </a:endParaRPr>
          </a:p>
        </p:txBody>
      </p:sp>
      <p:pic>
        <p:nvPicPr>
          <p:cNvPr id="16" name="Picture 15" descr="Group-21558"/>
          <p:cNvPicPr>
            <a:picLocks noChangeAspect="1"/>
          </p:cNvPicPr>
          <p:nvPr/>
        </p:nvPicPr>
        <p:blipFill>
          <a:blip r:embed="rId2"/>
          <a:stretch>
            <a:fillRect/>
          </a:stretch>
        </p:blipFill>
        <p:spPr>
          <a:xfrm>
            <a:off x="7107555" y="1584325"/>
            <a:ext cx="5145405" cy="567309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Oval Callout 2"/>
          <p:cNvSpPr/>
          <p:nvPr/>
        </p:nvSpPr>
        <p:spPr>
          <a:xfrm flipH="1">
            <a:off x="619760" y="878205"/>
            <a:ext cx="2901315" cy="1399540"/>
          </a:xfrm>
          <a:prstGeom prst="wedgeEllipseCallout">
            <a:avLst>
              <a:gd name="adj1" fmla="val -33957"/>
              <a:gd name="adj2" fmla="val 88384"/>
            </a:avLst>
          </a:prstGeom>
          <a:gradFill>
            <a:gsLst>
              <a:gs pos="0">
                <a:srgbClr val="1E66A4"/>
              </a:gs>
              <a:gs pos="55000">
                <a:srgbClr val="263F8F"/>
              </a:gs>
              <a:gs pos="100000">
                <a:srgbClr val="745BD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pic>
        <p:nvPicPr>
          <p:cNvPr id="16" name="Picture 15" descr="Group-21558"/>
          <p:cNvPicPr>
            <a:picLocks noChangeAspect="1"/>
          </p:cNvPicPr>
          <p:nvPr/>
        </p:nvPicPr>
        <p:blipFill>
          <a:blip r:embed="rId1"/>
          <a:stretch>
            <a:fillRect/>
          </a:stretch>
        </p:blipFill>
        <p:spPr>
          <a:xfrm>
            <a:off x="3960495" y="2471420"/>
            <a:ext cx="4271010" cy="4709160"/>
          </a:xfrm>
          <a:prstGeom prst="rect">
            <a:avLst/>
          </a:prstGeom>
        </p:spPr>
      </p:pic>
      <p:sp>
        <p:nvSpPr>
          <p:cNvPr id="8" name="Text Placeholder 7"/>
          <p:cNvSpPr>
            <a:spLocks noGrp="1"/>
          </p:cNvSpPr>
          <p:nvPr>
            <p:ph type="body" sz="quarter" idx="11"/>
          </p:nvPr>
        </p:nvSpPr>
        <p:spPr>
          <a:xfrm>
            <a:off x="935990" y="1190625"/>
            <a:ext cx="2484755" cy="755650"/>
          </a:xfrm>
        </p:spPr>
        <p:txBody>
          <a:bodyPr anchor="ctr">
            <a:noAutofit/>
          </a:bodyPr>
          <a:p>
            <a:pPr marL="0" indent="0">
              <a:lnSpc>
                <a:spcPct val="90000"/>
              </a:lnSpc>
              <a:buNone/>
            </a:pPr>
            <a:r>
              <a:rPr lang="en-IN" altLang="en-US" sz="1600" dirty="0">
                <a:solidFill>
                  <a:schemeClr val="bg1"/>
                </a:solidFill>
                <a:latin typeface="Arial" panose="020B0604020202020204" pitchFamily="34" charset="0"/>
              </a:rPr>
              <a:t>I have her saved as “Anna from Class”. Do you know her last name?</a:t>
            </a:r>
            <a:endParaRPr lang="en-IN" altLang="en-US" sz="1600" dirty="0">
              <a:solidFill>
                <a:schemeClr val="bg1"/>
              </a:solidFill>
              <a:latin typeface="Arial" panose="020B0604020202020204" pitchFamily="34" charset="0"/>
            </a:endParaRPr>
          </a:p>
        </p:txBody>
      </p:sp>
      <p:sp>
        <p:nvSpPr>
          <p:cNvPr id="12" name="Oval Callout 11"/>
          <p:cNvSpPr/>
          <p:nvPr/>
        </p:nvSpPr>
        <p:spPr>
          <a:xfrm>
            <a:off x="7948930" y="755650"/>
            <a:ext cx="2545080" cy="1399540"/>
          </a:xfrm>
          <a:prstGeom prst="wedgeEllipseCallout">
            <a:avLst>
              <a:gd name="adj1" fmla="val -31312"/>
              <a:gd name="adj2" fmla="val 84301"/>
            </a:avLst>
          </a:prstGeom>
          <a:gradFill>
            <a:gsLst>
              <a:gs pos="0">
                <a:srgbClr val="1E66A4"/>
              </a:gs>
              <a:gs pos="55000">
                <a:srgbClr val="263F8F"/>
              </a:gs>
              <a:gs pos="100000">
                <a:srgbClr val="745BD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14" name="Text Placeholder 7"/>
          <p:cNvSpPr>
            <a:spLocks noGrp="1"/>
          </p:cNvSpPr>
          <p:nvPr/>
        </p:nvSpPr>
        <p:spPr>
          <a:xfrm>
            <a:off x="8025130" y="1077595"/>
            <a:ext cx="2484755" cy="755650"/>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000" b="0" i="0" kern="1200">
                <a:solidFill>
                  <a:schemeClr val="tx2"/>
                </a:solidFill>
                <a:latin typeface="+mn-lt"/>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2"/>
                </a:solidFill>
                <a:latin typeface="+mn-lt"/>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600" b="0" i="0" kern="1200">
                <a:solidFill>
                  <a:schemeClr val="tx2"/>
                </a:solidFill>
                <a:latin typeface="+mn-lt"/>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solidFill>
                <a:latin typeface="+mn-lt"/>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solidFill>
                <a:latin typeface="+mn-lt"/>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None/>
            </a:pPr>
            <a:r>
              <a:rPr lang="en-IN" altLang="en-US" sz="1600" dirty="0">
                <a:solidFill>
                  <a:schemeClr val="bg1"/>
                </a:solidFill>
                <a:latin typeface="Arial" panose="020B0604020202020204" pitchFamily="34" charset="0"/>
              </a:rPr>
              <a:t>Can you say that slower?</a:t>
            </a:r>
            <a:endParaRPr lang="en-IN" altLang="en-US" sz="1600" dirty="0">
              <a:solidFill>
                <a:schemeClr val="bg1"/>
              </a:solidFill>
              <a:latin typeface="Arial" panose="020B0604020202020204" pitchFamily="34" charset="0"/>
            </a:endParaRPr>
          </a:p>
        </p:txBody>
      </p:sp>
      <p:sp>
        <p:nvSpPr>
          <p:cNvPr id="15" name="Oval Callout 14"/>
          <p:cNvSpPr/>
          <p:nvPr/>
        </p:nvSpPr>
        <p:spPr>
          <a:xfrm>
            <a:off x="8714105" y="2471420"/>
            <a:ext cx="2868930" cy="1399540"/>
          </a:xfrm>
          <a:prstGeom prst="wedgeEllipseCallout">
            <a:avLst>
              <a:gd name="adj1" fmla="val -54692"/>
              <a:gd name="adj2" fmla="val 77495"/>
            </a:avLst>
          </a:prstGeom>
          <a:gradFill>
            <a:gsLst>
              <a:gs pos="0">
                <a:srgbClr val="1E66A4"/>
              </a:gs>
              <a:gs pos="55000">
                <a:srgbClr val="263F8F"/>
              </a:gs>
              <a:gs pos="100000">
                <a:srgbClr val="745BD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17" name="Text Placeholder 7"/>
          <p:cNvSpPr>
            <a:spLocks noGrp="1"/>
          </p:cNvSpPr>
          <p:nvPr/>
        </p:nvSpPr>
        <p:spPr>
          <a:xfrm>
            <a:off x="9068435" y="2793365"/>
            <a:ext cx="2484755" cy="755650"/>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000" b="0" i="0" kern="1200">
                <a:solidFill>
                  <a:schemeClr val="tx2"/>
                </a:solidFill>
                <a:latin typeface="+mn-lt"/>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2"/>
                </a:solidFill>
                <a:latin typeface="+mn-lt"/>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600" b="0" i="0" kern="1200">
                <a:solidFill>
                  <a:schemeClr val="tx2"/>
                </a:solidFill>
                <a:latin typeface="+mn-lt"/>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solidFill>
                <a:latin typeface="+mn-lt"/>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solidFill>
                <a:latin typeface="+mn-lt"/>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None/>
            </a:pPr>
            <a:r>
              <a:rPr lang="en-IN" altLang="en-US" sz="1600" dirty="0">
                <a:solidFill>
                  <a:schemeClr val="bg1"/>
                </a:solidFill>
                <a:latin typeface="Arial" panose="020B0604020202020204" pitchFamily="34" charset="0"/>
              </a:rPr>
              <a:t>Could I get your info?</a:t>
            </a:r>
            <a:endParaRPr lang="en-IN" altLang="en-US" sz="1600" dirty="0">
              <a:solidFill>
                <a:schemeClr val="bg1"/>
              </a:solidFill>
              <a:latin typeface="Arial" panose="020B0604020202020204" pitchFamily="34" charset="0"/>
            </a:endParaRPr>
          </a:p>
        </p:txBody>
      </p:sp>
      <p:sp>
        <p:nvSpPr>
          <p:cNvPr id="18" name="Oval Callout 17"/>
          <p:cNvSpPr/>
          <p:nvPr/>
        </p:nvSpPr>
        <p:spPr>
          <a:xfrm flipH="1">
            <a:off x="3960495" y="433705"/>
            <a:ext cx="3758565" cy="1399540"/>
          </a:xfrm>
          <a:prstGeom prst="wedgeEllipseCallout">
            <a:avLst>
              <a:gd name="adj1" fmla="val 186"/>
              <a:gd name="adj2" fmla="val 78856"/>
            </a:avLst>
          </a:prstGeom>
          <a:gradFill>
            <a:gsLst>
              <a:gs pos="0">
                <a:srgbClr val="1E66A4"/>
              </a:gs>
              <a:gs pos="55000">
                <a:srgbClr val="263F8F"/>
              </a:gs>
              <a:gs pos="100000">
                <a:srgbClr val="745BD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19" name="Text Placeholder 7"/>
          <p:cNvSpPr>
            <a:spLocks noGrp="1"/>
          </p:cNvSpPr>
          <p:nvPr/>
        </p:nvSpPr>
        <p:spPr>
          <a:xfrm>
            <a:off x="4597400" y="755650"/>
            <a:ext cx="2484755" cy="755650"/>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000" b="0" i="0" kern="1200">
                <a:solidFill>
                  <a:schemeClr val="tx2"/>
                </a:solidFill>
                <a:latin typeface="+mn-lt"/>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2"/>
                </a:solidFill>
                <a:latin typeface="+mn-lt"/>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600" b="0" i="0" kern="1200">
                <a:solidFill>
                  <a:schemeClr val="tx2"/>
                </a:solidFill>
                <a:latin typeface="+mn-lt"/>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solidFill>
                <a:latin typeface="+mn-lt"/>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solidFill>
                <a:latin typeface="+mn-lt"/>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None/>
            </a:pPr>
            <a:r>
              <a:rPr lang="en-IN" altLang="en-US" sz="1600" dirty="0">
                <a:solidFill>
                  <a:schemeClr val="bg1"/>
                </a:solidFill>
                <a:latin typeface="Arial" panose="020B0604020202020204" pitchFamily="34" charset="0"/>
              </a:rPr>
              <a:t>What’s your work email?</a:t>
            </a:r>
            <a:endParaRPr lang="en-IN" altLang="en-US" sz="1600" dirty="0">
              <a:solidFill>
                <a:schemeClr val="bg1"/>
              </a:solidFill>
              <a:latin typeface="Arial" panose="020B0604020202020204" pitchFamily="34" charset="0"/>
            </a:endParaRPr>
          </a:p>
        </p:txBody>
      </p:sp>
      <p:sp>
        <p:nvSpPr>
          <p:cNvPr id="20" name="Oval Callout 19"/>
          <p:cNvSpPr/>
          <p:nvPr/>
        </p:nvSpPr>
        <p:spPr>
          <a:xfrm flipH="1">
            <a:off x="1336040" y="2989580"/>
            <a:ext cx="2901315" cy="1399540"/>
          </a:xfrm>
          <a:prstGeom prst="wedgeEllipseCallout">
            <a:avLst>
              <a:gd name="adj1" fmla="val -46432"/>
              <a:gd name="adj2" fmla="val 61161"/>
            </a:avLst>
          </a:prstGeom>
          <a:gradFill>
            <a:gsLst>
              <a:gs pos="0">
                <a:srgbClr val="1E66A4"/>
              </a:gs>
              <a:gs pos="55000">
                <a:srgbClr val="263F8F"/>
              </a:gs>
              <a:gs pos="100000">
                <a:srgbClr val="745BD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21" name="Text Placeholder 7"/>
          <p:cNvSpPr>
            <a:spLocks noGrp="1"/>
          </p:cNvSpPr>
          <p:nvPr/>
        </p:nvSpPr>
        <p:spPr>
          <a:xfrm>
            <a:off x="1610995" y="3311525"/>
            <a:ext cx="2484755" cy="755650"/>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000" b="0" i="0" kern="1200">
                <a:solidFill>
                  <a:schemeClr val="tx2"/>
                </a:solidFill>
                <a:latin typeface="+mn-lt"/>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2"/>
                </a:solidFill>
                <a:latin typeface="+mn-lt"/>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600" b="0" i="0" kern="1200">
                <a:solidFill>
                  <a:schemeClr val="tx2"/>
                </a:solidFill>
                <a:latin typeface="+mn-lt"/>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solidFill>
                <a:latin typeface="+mn-lt"/>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solidFill>
                <a:latin typeface="+mn-lt"/>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None/>
            </a:pPr>
            <a:r>
              <a:rPr lang="en-IN" altLang="en-US" sz="1600" dirty="0">
                <a:solidFill>
                  <a:schemeClr val="bg1"/>
                </a:solidFill>
                <a:latin typeface="Arial" panose="020B0604020202020204" pitchFamily="34" charset="0"/>
              </a:rPr>
              <a:t>Would you just type that in for me?</a:t>
            </a:r>
            <a:endParaRPr lang="en-IN" altLang="en-US" sz="1600" dirty="0">
              <a:solidFill>
                <a:schemeClr val="bg1"/>
              </a:solidFill>
              <a:latin typeface="Arial" panose="020B0604020202020204" pitchFamily="34" charset="0"/>
            </a:endParaRPr>
          </a:p>
        </p:txBody>
      </p:sp>
      <p:sp>
        <p:nvSpPr>
          <p:cNvPr id="22" name="Oval Callout 21"/>
          <p:cNvSpPr/>
          <p:nvPr/>
        </p:nvSpPr>
        <p:spPr>
          <a:xfrm>
            <a:off x="8114030" y="4389120"/>
            <a:ext cx="2868930" cy="1399540"/>
          </a:xfrm>
          <a:prstGeom prst="wedgeEllipseCallout">
            <a:avLst>
              <a:gd name="adj1" fmla="val -46724"/>
              <a:gd name="adj2" fmla="val 57078"/>
            </a:avLst>
          </a:prstGeom>
          <a:gradFill>
            <a:gsLst>
              <a:gs pos="0">
                <a:srgbClr val="1E66A4"/>
              </a:gs>
              <a:gs pos="55000">
                <a:srgbClr val="263F8F"/>
              </a:gs>
              <a:gs pos="100000">
                <a:srgbClr val="745BD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23" name="Text Placeholder 7"/>
          <p:cNvSpPr>
            <a:spLocks noGrp="1"/>
          </p:cNvSpPr>
          <p:nvPr/>
        </p:nvSpPr>
        <p:spPr>
          <a:xfrm>
            <a:off x="8468360" y="4711065"/>
            <a:ext cx="2484755" cy="755650"/>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000" b="0" i="0" kern="1200">
                <a:solidFill>
                  <a:schemeClr val="tx2"/>
                </a:solidFill>
                <a:latin typeface="+mn-lt"/>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2"/>
                </a:solidFill>
                <a:latin typeface="+mn-lt"/>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600" b="0" i="0" kern="1200">
                <a:solidFill>
                  <a:schemeClr val="tx2"/>
                </a:solidFill>
                <a:latin typeface="+mn-lt"/>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solidFill>
                <a:latin typeface="+mn-lt"/>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solidFill>
                <a:latin typeface="+mn-lt"/>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None/>
            </a:pPr>
            <a:r>
              <a:rPr lang="en-IN" altLang="en-US" sz="1600" dirty="0">
                <a:solidFill>
                  <a:schemeClr val="bg1"/>
                </a:solidFill>
                <a:latin typeface="Arial" panose="020B0604020202020204" pitchFamily="34" charset="0"/>
              </a:rPr>
              <a:t>Have you seen the napkin that I wrote his number on?</a:t>
            </a:r>
            <a:endParaRPr lang="en-IN" altLang="en-US" sz="1600" dirty="0">
              <a:solidFill>
                <a:schemeClr val="bg1"/>
              </a:solidFill>
              <a:latin typeface="Arial" panose="020B0604020202020204" pitchFamily="34" charset="0"/>
            </a:endParaRPr>
          </a:p>
        </p:txBody>
      </p:sp>
      <p:sp>
        <p:nvSpPr>
          <p:cNvPr id="24" name="Oval Callout 23"/>
          <p:cNvSpPr/>
          <p:nvPr/>
        </p:nvSpPr>
        <p:spPr>
          <a:xfrm flipH="1">
            <a:off x="462280" y="4761865"/>
            <a:ext cx="2901315" cy="1399540"/>
          </a:xfrm>
          <a:prstGeom prst="wedgeEllipseCallout">
            <a:avLst>
              <a:gd name="adj1" fmla="val -49715"/>
              <a:gd name="adj2" fmla="val 51633"/>
            </a:avLst>
          </a:prstGeom>
          <a:gradFill>
            <a:gsLst>
              <a:gs pos="0">
                <a:srgbClr val="1E66A4"/>
              </a:gs>
              <a:gs pos="55000">
                <a:srgbClr val="263F8F"/>
              </a:gs>
              <a:gs pos="100000">
                <a:srgbClr val="745BD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p>
        </p:txBody>
      </p:sp>
      <p:sp>
        <p:nvSpPr>
          <p:cNvPr id="25" name="Text Placeholder 7"/>
          <p:cNvSpPr>
            <a:spLocks noGrp="1"/>
          </p:cNvSpPr>
          <p:nvPr/>
        </p:nvSpPr>
        <p:spPr>
          <a:xfrm>
            <a:off x="708660" y="5083810"/>
            <a:ext cx="2484755" cy="755650"/>
          </a:xfrm>
          <a:prstGeom prst="rect">
            <a:avLst/>
          </a:prstGeom>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000" b="0" i="0" kern="1200">
                <a:solidFill>
                  <a:schemeClr val="tx2"/>
                </a:solidFill>
                <a:latin typeface="+mn-lt"/>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2"/>
                </a:solidFill>
                <a:latin typeface="+mn-lt"/>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600" b="0" i="0" kern="1200">
                <a:solidFill>
                  <a:schemeClr val="tx2"/>
                </a:solidFill>
                <a:latin typeface="+mn-lt"/>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solidFill>
                <a:latin typeface="+mn-lt"/>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solidFill>
                <a:latin typeface="+mn-lt"/>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None/>
            </a:pPr>
            <a:r>
              <a:rPr lang="en-IN" altLang="en-US" sz="1600" dirty="0">
                <a:solidFill>
                  <a:schemeClr val="bg1"/>
                </a:solidFill>
                <a:latin typeface="Arial" panose="020B0604020202020204" pitchFamily="34" charset="0"/>
              </a:rPr>
              <a:t>can you remind me what your last name is?</a:t>
            </a:r>
            <a:endParaRPr lang="en-IN" altLang="en-US" sz="1600" dirty="0">
              <a:solidFill>
                <a:schemeClr val="bg1"/>
              </a:solidFill>
              <a:latin typeface="Arial"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Text Placeholder 8"/>
          <p:cNvSpPr>
            <a:spLocks noGrp="1"/>
          </p:cNvSpPr>
          <p:nvPr>
            <p:ph type="body" sz="quarter" idx="11"/>
          </p:nvPr>
        </p:nvSpPr>
        <p:spPr>
          <a:xfrm>
            <a:off x="819150" y="1158240"/>
            <a:ext cx="8013065" cy="755650"/>
          </a:xfrm>
        </p:spPr>
        <p:txBody>
          <a:bodyPr anchor="ctr">
            <a:noAutofit/>
          </a:bodyPr>
          <a:lstStyle/>
          <a:p>
            <a:pPr>
              <a:lnSpc>
                <a:spcPct val="90000"/>
              </a:lnSpc>
            </a:pPr>
            <a:r>
              <a:rPr lang="en-US" dirty="0">
                <a:solidFill>
                  <a:srgbClr val="1E1E1E"/>
                </a:solidFill>
                <a:latin typeface="Arial" panose="020B0604020202020204" pitchFamily="34" charset="0"/>
              </a:rPr>
              <a:t>Here’s how it works:  Download the app for free, fill in your information-name, phone number, email address.  Choose to purchase a premium profile for $1.99 or continue with the basic free profile</a:t>
            </a:r>
            <a:endParaRPr lang="en-US" dirty="0">
              <a:solidFill>
                <a:srgbClr val="1E1E1E"/>
              </a:solidFill>
              <a:latin typeface="Arial" panose="020B0604020202020204" pitchFamily="34" charset="0"/>
            </a:endParaRPr>
          </a:p>
        </p:txBody>
      </p:sp>
      <p:sp>
        <p:nvSpPr>
          <p:cNvPr id="7" name="Text Placeholder 6"/>
          <p:cNvSpPr>
            <a:spLocks noGrp="1"/>
          </p:cNvSpPr>
          <p:nvPr>
            <p:ph type="body" sz="quarter" idx="14"/>
          </p:nvPr>
        </p:nvSpPr>
        <p:spPr>
          <a:xfrm>
            <a:off x="819150" y="3146425"/>
            <a:ext cx="8051800" cy="755650"/>
          </a:xfrm>
        </p:spPr>
        <p:txBody>
          <a:bodyPr anchor="ctr">
            <a:noAutofit/>
          </a:bodyPr>
          <a:lstStyle/>
          <a:p>
            <a:pPr>
              <a:spcAft>
                <a:spcPts val="600"/>
              </a:spcAft>
            </a:pPr>
            <a:r>
              <a:rPr lang="en-US" dirty="0">
                <a:solidFill>
                  <a:srgbClr val="1E1E1E"/>
                </a:solidFill>
                <a:latin typeface="Arial" panose="020B0604020202020204" pitchFamily="34" charset="0"/>
              </a:rPr>
              <a:t>Slide to share your details.  If the person you are connecting with has purchased the premium profiles, you’ll have the opportunity to request either their professional or personal details after initially connecting</a:t>
            </a:r>
            <a:endParaRPr lang="en-US" dirty="0">
              <a:solidFill>
                <a:srgbClr val="1E1E1E"/>
              </a:solidFill>
              <a:latin typeface="Arial" panose="020B0604020202020204" pitchFamily="34" charset="0"/>
            </a:endParaRPr>
          </a:p>
        </p:txBody>
      </p:sp>
      <p:sp>
        <p:nvSpPr>
          <p:cNvPr id="19" name="Text Placeholder 5"/>
          <p:cNvSpPr>
            <a:spLocks noGrp="1"/>
          </p:cNvSpPr>
          <p:nvPr>
            <p:ph type="body" sz="quarter" idx="15"/>
          </p:nvPr>
        </p:nvSpPr>
        <p:spPr>
          <a:xfrm>
            <a:off x="819150" y="4957445"/>
            <a:ext cx="8013700" cy="755650"/>
          </a:xfrm>
        </p:spPr>
        <p:txBody>
          <a:bodyPr>
            <a:normAutofit/>
          </a:bodyPr>
          <a:lstStyle/>
          <a:p>
            <a:r>
              <a:rPr lang="en-US" dirty="0">
                <a:latin typeface="Arial" panose="020B0604020202020204" pitchFamily="34" charset="0"/>
              </a:rPr>
              <a:t>You will have a pending notification for a share request until you accept.  You’ve now created your new contact list</a:t>
            </a:r>
            <a:endParaRPr lang="en-US" dirty="0">
              <a:latin typeface="Arial" panose="020B0604020202020204" pitchFamily="34" charset="0"/>
            </a:endParaRPr>
          </a:p>
        </p:txBody>
      </p:sp>
      <p:sp>
        <p:nvSpPr>
          <p:cNvPr id="16" name="Text Placeholder 6"/>
          <p:cNvSpPr>
            <a:spLocks noGrp="1"/>
          </p:cNvSpPr>
          <p:nvPr>
            <p:ph type="body" sz="quarter" idx="16"/>
          </p:nvPr>
        </p:nvSpPr>
        <p:spPr>
          <a:xfrm>
            <a:off x="819150" y="5695950"/>
            <a:ext cx="5122545" cy="755650"/>
          </a:xfrm>
        </p:spPr>
        <p:txBody>
          <a:bodyPr>
            <a:normAutofit/>
          </a:bodyPr>
          <a:lstStyle/>
          <a:p>
            <a:r>
              <a:rPr lang="en-US" dirty="0">
                <a:latin typeface="Arial" panose="020B0604020202020204" pitchFamily="34" charset="0"/>
              </a:rPr>
              <a:t>Need more information?  Request it through the app!</a:t>
            </a:r>
            <a:endParaRPr lang="en-US" dirty="0">
              <a:latin typeface="Arial" panose="020B0604020202020204" pitchFamily="34" charset="0"/>
            </a:endParaRPr>
          </a:p>
        </p:txBody>
      </p:sp>
      <p:sp>
        <p:nvSpPr>
          <p:cNvPr id="10" name="Title 9"/>
          <p:cNvSpPr>
            <a:spLocks noGrp="1"/>
          </p:cNvSpPr>
          <p:nvPr>
            <p:ph type="title"/>
          </p:nvPr>
        </p:nvSpPr>
        <p:spPr>
          <a:xfrm>
            <a:off x="253365" y="352425"/>
            <a:ext cx="4493260" cy="657225"/>
          </a:xfrm>
          <a:noFill/>
        </p:spPr>
        <p:txBody>
          <a:bodyPr anchor="b">
            <a:noAutofit/>
          </a:bodyPr>
          <a:p>
            <a:pPr defTabSz="914400">
              <a:tabLst>
                <a:tab pos="537210" algn="l"/>
              </a:tabLst>
            </a:pPr>
            <a:r>
              <a:rPr lang="en-IN" altLang="en-US" sz="4400">
                <a:solidFill>
                  <a:srgbClr val="1C67A4"/>
                </a:solidFill>
                <a:effectLst/>
                <a:latin typeface="Arial Black" panose="020B0A04020102020204" charset="0"/>
                <a:cs typeface="Arial Black" panose="020B0A04020102020204" charset="0"/>
              </a:rPr>
              <a:t>Review Guide</a:t>
            </a:r>
            <a:endParaRPr lang="en-IN" altLang="en-US" sz="4400">
              <a:solidFill>
                <a:srgbClr val="1C67A4"/>
              </a:solidFill>
              <a:effectLst/>
              <a:latin typeface="Arial Black" panose="020B0A04020102020204" charset="0"/>
              <a:cs typeface="Arial Black" panose="020B0A04020102020204" charset="0"/>
            </a:endParaRPr>
          </a:p>
        </p:txBody>
      </p:sp>
      <p:pic>
        <p:nvPicPr>
          <p:cNvPr id="13" name="Picture 12" descr="D:\Auxano Game Work\Clint work\ShareThat\New folder\Font\028581.png028581"/>
          <p:cNvPicPr>
            <a:picLocks noChangeAspect="1"/>
          </p:cNvPicPr>
          <p:nvPr/>
        </p:nvPicPr>
        <p:blipFill>
          <a:blip r:embed="rId1"/>
          <a:srcRect/>
          <a:stretch>
            <a:fillRect/>
          </a:stretch>
        </p:blipFill>
        <p:spPr>
          <a:xfrm>
            <a:off x="819150" y="3968433"/>
            <a:ext cx="2788285" cy="815340"/>
          </a:xfrm>
          <a:prstGeom prst="rect">
            <a:avLst/>
          </a:prstGeom>
        </p:spPr>
      </p:pic>
      <p:pic>
        <p:nvPicPr>
          <p:cNvPr id="21" name="Picture 20" descr="Group 21447"/>
          <p:cNvPicPr>
            <a:picLocks noChangeAspect="1"/>
          </p:cNvPicPr>
          <p:nvPr/>
        </p:nvPicPr>
        <p:blipFill>
          <a:blip r:embed="rId2"/>
          <a:stretch>
            <a:fillRect/>
          </a:stretch>
        </p:blipFill>
        <p:spPr>
          <a:xfrm>
            <a:off x="304800" y="1354455"/>
            <a:ext cx="354965" cy="363220"/>
          </a:xfrm>
          <a:prstGeom prst="rect">
            <a:avLst/>
          </a:prstGeom>
        </p:spPr>
      </p:pic>
      <p:sp>
        <p:nvSpPr>
          <p:cNvPr id="23" name="Title 9"/>
          <p:cNvSpPr>
            <a:spLocks noGrp="1"/>
          </p:cNvSpPr>
          <p:nvPr/>
        </p:nvSpPr>
        <p:spPr>
          <a:xfrm>
            <a:off x="408305" y="1448435"/>
            <a:ext cx="178435" cy="271145"/>
          </a:xfrm>
          <a:prstGeom prst="rect">
            <a:avLst/>
          </a:prstGeom>
          <a:noFill/>
        </p:spPr>
        <p:txBody>
          <a:bodyPr vert="horz" lIns="0" tIns="45720" rIns="91440" bIns="0" rtlCol="0" anchor="b">
            <a:noAutofit/>
          </a:bodyPr>
          <a:lstStyle>
            <a:lvl1pPr algn="l" defTabSz="914400" rtl="0" eaLnBrk="1" latinLnBrk="0" hangingPunct="1">
              <a:lnSpc>
                <a:spcPct val="90000"/>
              </a:lnSpc>
              <a:spcBef>
                <a:spcPct val="0"/>
              </a:spcBef>
              <a:buNone/>
              <a:defRPr lang="en-US" sz="5000" b="1" i="0" kern="1200" spc="-150">
                <a:solidFill>
                  <a:schemeClr val="tx2"/>
                </a:solidFill>
                <a:latin typeface="+mj-lt"/>
                <a:ea typeface="+mj-ea"/>
                <a:cs typeface="Gill Sans" panose="020B0502020104020203" pitchFamily="34" charset="-79"/>
              </a:defRPr>
            </a:lvl1pPr>
          </a:lstStyle>
          <a:p>
            <a:r>
              <a:rPr altLang="en-IN" sz="2000">
                <a:solidFill>
                  <a:schemeClr val="bg1"/>
                </a:solidFill>
                <a:effectLst/>
                <a:latin typeface="Proxima Nova Medium" panose="020B0603030502060204" charset="0"/>
                <a:cs typeface="Proxima Nova Medium" panose="020B0603030502060204" charset="0"/>
              </a:rPr>
              <a:t>1</a:t>
            </a:r>
            <a:endParaRPr altLang="en-IN" sz="2000">
              <a:solidFill>
                <a:schemeClr val="bg1"/>
              </a:solidFill>
              <a:effectLst/>
              <a:latin typeface="Proxima Nova Medium" panose="020B0603030502060204" charset="0"/>
              <a:cs typeface="Proxima Nova Medium" panose="020B0603030502060204" charset="0"/>
            </a:endParaRPr>
          </a:p>
        </p:txBody>
      </p:sp>
      <p:sp>
        <p:nvSpPr>
          <p:cNvPr id="11" name="Text Placeholder 8"/>
          <p:cNvSpPr>
            <a:spLocks noGrp="1"/>
          </p:cNvSpPr>
          <p:nvPr/>
        </p:nvSpPr>
        <p:spPr>
          <a:xfrm>
            <a:off x="819150" y="2276475"/>
            <a:ext cx="8051800" cy="755650"/>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i="0" kern="1200">
                <a:solidFill>
                  <a:schemeClr val="tx2"/>
                </a:solidFill>
                <a:latin typeface="+mn-lt"/>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800" b="0" i="0" kern="1200">
                <a:solidFill>
                  <a:schemeClr val="tx2"/>
                </a:solidFill>
                <a:latin typeface="+mn-lt"/>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600" b="0" i="0" kern="1200">
                <a:solidFill>
                  <a:schemeClr val="tx2"/>
                </a:solidFill>
                <a:latin typeface="+mn-lt"/>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solidFill>
                <a:latin typeface="+mn-lt"/>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solidFill>
                <a:latin typeface="+mn-lt"/>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600"/>
              </a:spcAft>
            </a:pPr>
            <a:r>
              <a:rPr lang="en-US">
                <a:solidFill>
                  <a:srgbClr val="1E1E1E"/>
                </a:solidFill>
                <a:latin typeface="Arial" panose="020B0604020202020204" pitchFamily="34" charset="0"/>
                <a:sym typeface="+mn-ea"/>
              </a:rPr>
              <a:t>You can meet someone new or reconnect with a friend.  All you have  to do is both open shareTHAT and the app will automatically search for nearby users. Open the profile for the person you wish to connect with"</a:t>
            </a:r>
            <a:endParaRPr lang="en-US">
              <a:solidFill>
                <a:srgbClr val="1E1E1E"/>
              </a:solidFill>
              <a:latin typeface="Arial" panose="020B0604020202020204" pitchFamily="34" charset="0"/>
              <a:sym typeface="+mn-ea"/>
            </a:endParaRPr>
          </a:p>
          <a:p>
            <a:pPr>
              <a:spcAft>
                <a:spcPts val="600"/>
              </a:spcAft>
            </a:pPr>
            <a:endParaRPr lang="en-US">
              <a:solidFill>
                <a:srgbClr val="1E1E1E"/>
              </a:solidFill>
              <a:latin typeface="Arial" panose="020B0604020202020204" pitchFamily="34" charset="0"/>
              <a:sym typeface="+mn-ea"/>
            </a:endParaRPr>
          </a:p>
        </p:txBody>
      </p:sp>
      <p:pic>
        <p:nvPicPr>
          <p:cNvPr id="30" name="Picture 29" descr="Group 21447"/>
          <p:cNvPicPr>
            <a:picLocks noChangeAspect="1"/>
          </p:cNvPicPr>
          <p:nvPr/>
        </p:nvPicPr>
        <p:blipFill>
          <a:blip r:embed="rId2"/>
          <a:stretch>
            <a:fillRect/>
          </a:stretch>
        </p:blipFill>
        <p:spPr>
          <a:xfrm>
            <a:off x="304800" y="2277110"/>
            <a:ext cx="354965" cy="363220"/>
          </a:xfrm>
          <a:prstGeom prst="rect">
            <a:avLst/>
          </a:prstGeom>
        </p:spPr>
      </p:pic>
      <p:sp>
        <p:nvSpPr>
          <p:cNvPr id="31" name="Title 9"/>
          <p:cNvSpPr>
            <a:spLocks noGrp="1"/>
          </p:cNvSpPr>
          <p:nvPr/>
        </p:nvSpPr>
        <p:spPr>
          <a:xfrm>
            <a:off x="400685" y="2361565"/>
            <a:ext cx="178435" cy="271145"/>
          </a:xfrm>
          <a:prstGeom prst="rect">
            <a:avLst/>
          </a:prstGeom>
          <a:noFill/>
        </p:spPr>
        <p:txBody>
          <a:bodyPr vert="horz" lIns="0" tIns="45720" rIns="91440" bIns="0" rtlCol="0" anchor="b">
            <a:noAutofit/>
          </a:bodyPr>
          <a:lstStyle>
            <a:lvl1pPr algn="l" defTabSz="914400" rtl="0" eaLnBrk="1" latinLnBrk="0" hangingPunct="1">
              <a:lnSpc>
                <a:spcPct val="90000"/>
              </a:lnSpc>
              <a:spcBef>
                <a:spcPct val="0"/>
              </a:spcBef>
              <a:buNone/>
              <a:defRPr lang="en-US" sz="5000" b="1" i="0" kern="1200" spc="-150">
                <a:solidFill>
                  <a:schemeClr val="tx2"/>
                </a:solidFill>
                <a:latin typeface="+mj-lt"/>
                <a:ea typeface="+mj-ea"/>
                <a:cs typeface="Gill Sans" panose="020B0502020104020203" pitchFamily="34" charset="-79"/>
              </a:defRPr>
            </a:lvl1pPr>
          </a:lstStyle>
          <a:p>
            <a:r>
              <a:rPr altLang="en-IN" sz="2000">
                <a:solidFill>
                  <a:schemeClr val="bg1"/>
                </a:solidFill>
                <a:effectLst/>
                <a:latin typeface="Proxima Nova Medium" panose="020B0603030502060204" charset="0"/>
                <a:cs typeface="Proxima Nova Medium" panose="020B0603030502060204" charset="0"/>
              </a:rPr>
              <a:t>2</a:t>
            </a:r>
            <a:endParaRPr altLang="en-IN" sz="2000">
              <a:solidFill>
                <a:schemeClr val="bg1"/>
              </a:solidFill>
              <a:effectLst/>
              <a:latin typeface="Proxima Nova Medium" panose="020B0603030502060204" charset="0"/>
              <a:cs typeface="Proxima Nova Medium" panose="020B0603030502060204" charset="0"/>
            </a:endParaRPr>
          </a:p>
        </p:txBody>
      </p:sp>
      <p:pic>
        <p:nvPicPr>
          <p:cNvPr id="34" name="Picture 33" descr="Group 21447"/>
          <p:cNvPicPr>
            <a:picLocks noChangeAspect="1"/>
          </p:cNvPicPr>
          <p:nvPr/>
        </p:nvPicPr>
        <p:blipFill>
          <a:blip r:embed="rId2"/>
          <a:stretch>
            <a:fillRect/>
          </a:stretch>
        </p:blipFill>
        <p:spPr>
          <a:xfrm>
            <a:off x="304800" y="3342640"/>
            <a:ext cx="354965" cy="363220"/>
          </a:xfrm>
          <a:prstGeom prst="rect">
            <a:avLst/>
          </a:prstGeom>
        </p:spPr>
      </p:pic>
      <p:sp>
        <p:nvSpPr>
          <p:cNvPr id="35" name="Title 9"/>
          <p:cNvSpPr>
            <a:spLocks noGrp="1"/>
          </p:cNvSpPr>
          <p:nvPr/>
        </p:nvSpPr>
        <p:spPr>
          <a:xfrm>
            <a:off x="400685" y="3436620"/>
            <a:ext cx="178435" cy="271145"/>
          </a:xfrm>
          <a:prstGeom prst="rect">
            <a:avLst/>
          </a:prstGeom>
          <a:noFill/>
        </p:spPr>
        <p:txBody>
          <a:bodyPr vert="horz" lIns="0" tIns="45720" rIns="91440" bIns="0" rtlCol="0" anchor="b">
            <a:noAutofit/>
          </a:bodyPr>
          <a:lstStyle>
            <a:lvl1pPr algn="l" defTabSz="914400" rtl="0" eaLnBrk="1" latinLnBrk="0" hangingPunct="1">
              <a:lnSpc>
                <a:spcPct val="90000"/>
              </a:lnSpc>
              <a:spcBef>
                <a:spcPct val="0"/>
              </a:spcBef>
              <a:buNone/>
              <a:defRPr lang="en-US" sz="5000" b="1" i="0" kern="1200" spc="-150">
                <a:solidFill>
                  <a:schemeClr val="tx2"/>
                </a:solidFill>
                <a:latin typeface="+mj-lt"/>
                <a:ea typeface="+mj-ea"/>
                <a:cs typeface="Gill Sans" panose="020B0502020104020203" pitchFamily="34" charset="-79"/>
              </a:defRPr>
            </a:lvl1pPr>
          </a:lstStyle>
          <a:p>
            <a:r>
              <a:rPr altLang="en-IN" sz="2000">
                <a:solidFill>
                  <a:schemeClr val="bg1"/>
                </a:solidFill>
                <a:effectLst/>
                <a:latin typeface="Proxima Nova Medium" panose="020B0603030502060204" charset="0"/>
                <a:cs typeface="Proxima Nova Medium" panose="020B0603030502060204" charset="0"/>
              </a:rPr>
              <a:t>3</a:t>
            </a:r>
            <a:endParaRPr altLang="en-IN" sz="2000">
              <a:solidFill>
                <a:schemeClr val="bg1"/>
              </a:solidFill>
              <a:effectLst/>
              <a:latin typeface="Proxima Nova Medium" panose="020B0603030502060204" charset="0"/>
              <a:cs typeface="Proxima Nova Medium" panose="020B0603030502060204" charset="0"/>
            </a:endParaRPr>
          </a:p>
        </p:txBody>
      </p:sp>
      <p:pic>
        <p:nvPicPr>
          <p:cNvPr id="40" name="Picture 39" descr="Group 21447"/>
          <p:cNvPicPr>
            <a:picLocks noChangeAspect="1"/>
          </p:cNvPicPr>
          <p:nvPr/>
        </p:nvPicPr>
        <p:blipFill>
          <a:blip r:embed="rId2"/>
          <a:stretch>
            <a:fillRect/>
          </a:stretch>
        </p:blipFill>
        <p:spPr>
          <a:xfrm>
            <a:off x="304800" y="5153660"/>
            <a:ext cx="354965" cy="363220"/>
          </a:xfrm>
          <a:prstGeom prst="rect">
            <a:avLst/>
          </a:prstGeom>
        </p:spPr>
      </p:pic>
      <p:sp>
        <p:nvSpPr>
          <p:cNvPr id="41" name="Title 9"/>
          <p:cNvSpPr>
            <a:spLocks noGrp="1"/>
          </p:cNvSpPr>
          <p:nvPr/>
        </p:nvSpPr>
        <p:spPr>
          <a:xfrm>
            <a:off x="400685" y="5247640"/>
            <a:ext cx="178435" cy="271145"/>
          </a:xfrm>
          <a:prstGeom prst="rect">
            <a:avLst/>
          </a:prstGeom>
          <a:noFill/>
        </p:spPr>
        <p:txBody>
          <a:bodyPr vert="horz" lIns="0" tIns="45720" rIns="91440" bIns="0" rtlCol="0" anchor="b">
            <a:noAutofit/>
          </a:bodyPr>
          <a:lstStyle>
            <a:lvl1pPr algn="l" defTabSz="914400" rtl="0" eaLnBrk="1" latinLnBrk="0" hangingPunct="1">
              <a:lnSpc>
                <a:spcPct val="90000"/>
              </a:lnSpc>
              <a:spcBef>
                <a:spcPct val="0"/>
              </a:spcBef>
              <a:buNone/>
              <a:defRPr lang="en-US" sz="5000" b="1" i="0" kern="1200" spc="-150">
                <a:solidFill>
                  <a:schemeClr val="tx2"/>
                </a:solidFill>
                <a:latin typeface="+mj-lt"/>
                <a:ea typeface="+mj-ea"/>
                <a:cs typeface="Gill Sans" panose="020B0502020104020203" pitchFamily="34" charset="-79"/>
              </a:defRPr>
            </a:lvl1pPr>
          </a:lstStyle>
          <a:p>
            <a:r>
              <a:rPr altLang="en-IN" sz="2000">
                <a:solidFill>
                  <a:schemeClr val="bg1"/>
                </a:solidFill>
                <a:effectLst/>
                <a:latin typeface="Proxima Nova Medium" panose="020B0603030502060204" charset="0"/>
                <a:cs typeface="Proxima Nova Medium" panose="020B0603030502060204" charset="0"/>
              </a:rPr>
              <a:t>4</a:t>
            </a:r>
            <a:endParaRPr altLang="en-IN" sz="2000">
              <a:solidFill>
                <a:schemeClr val="bg1"/>
              </a:solidFill>
              <a:effectLst/>
              <a:latin typeface="Proxima Nova Medium" panose="020B0603030502060204" charset="0"/>
              <a:cs typeface="Proxima Nova Medium" panose="020B0603030502060204" charset="0"/>
            </a:endParaRPr>
          </a:p>
        </p:txBody>
      </p:sp>
      <p:pic>
        <p:nvPicPr>
          <p:cNvPr id="43" name="Picture 42" descr="Group 21447"/>
          <p:cNvPicPr>
            <a:picLocks noChangeAspect="1"/>
          </p:cNvPicPr>
          <p:nvPr/>
        </p:nvPicPr>
        <p:blipFill>
          <a:blip r:embed="rId2"/>
          <a:stretch>
            <a:fillRect/>
          </a:stretch>
        </p:blipFill>
        <p:spPr>
          <a:xfrm>
            <a:off x="304800" y="5892165"/>
            <a:ext cx="354965" cy="363220"/>
          </a:xfrm>
          <a:prstGeom prst="rect">
            <a:avLst/>
          </a:prstGeom>
        </p:spPr>
      </p:pic>
      <p:sp>
        <p:nvSpPr>
          <p:cNvPr id="44" name="Title 9"/>
          <p:cNvSpPr>
            <a:spLocks noGrp="1"/>
          </p:cNvSpPr>
          <p:nvPr/>
        </p:nvSpPr>
        <p:spPr>
          <a:xfrm>
            <a:off x="400685" y="5976620"/>
            <a:ext cx="178435" cy="271145"/>
          </a:xfrm>
          <a:prstGeom prst="rect">
            <a:avLst/>
          </a:prstGeom>
          <a:noFill/>
        </p:spPr>
        <p:txBody>
          <a:bodyPr vert="horz" lIns="0" tIns="45720" rIns="91440" bIns="0" rtlCol="0" anchor="b">
            <a:noAutofit/>
          </a:bodyPr>
          <a:lstStyle>
            <a:lvl1pPr algn="l" defTabSz="914400" rtl="0" eaLnBrk="1" latinLnBrk="0" hangingPunct="1">
              <a:lnSpc>
                <a:spcPct val="90000"/>
              </a:lnSpc>
              <a:spcBef>
                <a:spcPct val="0"/>
              </a:spcBef>
              <a:buNone/>
              <a:defRPr lang="en-US" sz="5000" b="1" i="0" kern="1200" spc="-150">
                <a:solidFill>
                  <a:schemeClr val="tx2"/>
                </a:solidFill>
                <a:latin typeface="+mj-lt"/>
                <a:ea typeface="+mj-ea"/>
                <a:cs typeface="Gill Sans" panose="020B0502020104020203" pitchFamily="34" charset="-79"/>
              </a:defRPr>
            </a:lvl1pPr>
          </a:lstStyle>
          <a:p>
            <a:r>
              <a:rPr altLang="en-IN" sz="2000">
                <a:solidFill>
                  <a:schemeClr val="bg1"/>
                </a:solidFill>
                <a:effectLst/>
                <a:latin typeface="Proxima Nova Medium" panose="020B0603030502060204" charset="0"/>
                <a:cs typeface="Proxima Nova Medium" panose="020B0603030502060204" charset="0"/>
              </a:rPr>
              <a:t>5</a:t>
            </a:r>
            <a:endParaRPr altLang="en-IN" sz="2000">
              <a:solidFill>
                <a:schemeClr val="bg1"/>
              </a:solidFill>
              <a:effectLst/>
              <a:latin typeface="Proxima Nova Medium" panose="020B0603030502060204" charset="0"/>
              <a:cs typeface="Proxima Nova Medium" panose="020B0603030502060204" charset="0"/>
            </a:endParaRPr>
          </a:p>
        </p:txBody>
      </p:sp>
      <p:pic>
        <p:nvPicPr>
          <p:cNvPr id="46" name="Picture 45" descr="emp-step-1"/>
          <p:cNvPicPr>
            <a:picLocks noChangeAspect="1"/>
          </p:cNvPicPr>
          <p:nvPr/>
        </p:nvPicPr>
        <p:blipFill>
          <a:blip r:embed="rId3"/>
          <a:stretch>
            <a:fillRect/>
          </a:stretch>
        </p:blipFill>
        <p:spPr>
          <a:xfrm>
            <a:off x="8959215" y="276225"/>
            <a:ext cx="3042920" cy="628396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7"/>
          </p:nvPr>
        </p:nvSpPr>
        <p:spPr/>
        <p:txBody>
          <a:bodyPr>
            <a:noAutofit/>
          </a:bodyPr>
          <a:lstStyle/>
          <a:p>
            <a:r>
              <a:rPr lang="en-US" sz="1600" dirty="0">
                <a:latin typeface="Arial" panose="020B0604020202020204" pitchFamily="34" charset="0"/>
              </a:rPr>
              <a:t>You can exchange contact information up to 100 yards away.  No need to hand your phone to a stranger</a:t>
            </a:r>
            <a:endParaRPr lang="en-US" sz="1600" dirty="0">
              <a:latin typeface="Arial" panose="020B0604020202020204" pitchFamily="34" charset="0"/>
            </a:endParaRPr>
          </a:p>
        </p:txBody>
      </p:sp>
      <p:sp>
        <p:nvSpPr>
          <p:cNvPr id="20" name="Text Placeholder 19"/>
          <p:cNvSpPr>
            <a:spLocks noGrp="1"/>
          </p:cNvSpPr>
          <p:nvPr>
            <p:ph type="body" sz="quarter" idx="18"/>
          </p:nvPr>
        </p:nvSpPr>
        <p:spPr/>
        <p:txBody>
          <a:bodyPr>
            <a:noAutofit/>
          </a:bodyPr>
          <a:lstStyle/>
          <a:p>
            <a:r>
              <a:rPr lang="en-US" sz="1600" dirty="0">
                <a:latin typeface="Arial" panose="020B0604020202020204" pitchFamily="34" charset="0"/>
              </a:rPr>
              <a:t>Just touch your phone when you want to share, receive, and exchange contact information</a:t>
            </a:r>
            <a:endParaRPr lang="en-US" sz="1600" dirty="0">
              <a:latin typeface="Arial" panose="020B0604020202020204" pitchFamily="34" charset="0"/>
            </a:endParaRPr>
          </a:p>
        </p:txBody>
      </p:sp>
      <p:sp>
        <p:nvSpPr>
          <p:cNvPr id="21" name="Text Placeholder 20"/>
          <p:cNvSpPr>
            <a:spLocks noGrp="1"/>
          </p:cNvSpPr>
          <p:nvPr>
            <p:ph type="body" sz="quarter" idx="19"/>
          </p:nvPr>
        </p:nvSpPr>
        <p:spPr/>
        <p:txBody>
          <a:bodyPr/>
          <a:lstStyle/>
          <a:p>
            <a:r>
              <a:rPr lang="en-US" sz="1600" dirty="0">
                <a:latin typeface="Arial" panose="020B0604020202020204" pitchFamily="34" charset="0"/>
              </a:rPr>
              <a:t>Receive notifications when someone is requesting your details</a:t>
            </a:r>
            <a:endParaRPr lang="en-US" sz="1600" dirty="0">
              <a:latin typeface="Arial" panose="020B0604020202020204" pitchFamily="34" charset="0"/>
            </a:endParaRPr>
          </a:p>
        </p:txBody>
      </p:sp>
      <p:sp>
        <p:nvSpPr>
          <p:cNvPr id="22" name="Text Placeholder 21"/>
          <p:cNvSpPr>
            <a:spLocks noGrp="1"/>
          </p:cNvSpPr>
          <p:nvPr>
            <p:ph type="body" sz="quarter" idx="20"/>
          </p:nvPr>
        </p:nvSpPr>
        <p:spPr/>
        <p:txBody>
          <a:bodyPr>
            <a:noAutofit/>
          </a:bodyPr>
          <a:lstStyle/>
          <a:p>
            <a:r>
              <a:rPr lang="en-US" sz="1600" dirty="0">
                <a:latin typeface="Arial" panose="020B0604020202020204" pitchFamily="34" charset="0"/>
              </a:rPr>
              <a:t>Change your address?  Change your job?  It updates automatically when you make any changes in your profile.</a:t>
            </a:r>
            <a:endParaRPr lang="en-US" sz="1600" dirty="0">
              <a:latin typeface="Arial" panose="020B0604020202020204" pitchFamily="34" charset="0"/>
            </a:endParaRPr>
          </a:p>
        </p:txBody>
      </p:sp>
      <p:sp>
        <p:nvSpPr>
          <p:cNvPr id="5" name="Title 4"/>
          <p:cNvSpPr>
            <a:spLocks noGrp="1"/>
          </p:cNvSpPr>
          <p:nvPr>
            <p:ph type="title"/>
          </p:nvPr>
        </p:nvSpPr>
        <p:spPr>
          <a:xfrm>
            <a:off x="841375" y="1100455"/>
            <a:ext cx="3689350" cy="1395095"/>
          </a:xfrm>
        </p:spPr>
        <p:txBody>
          <a:bodyPr>
            <a:normAutofit fontScale="90000"/>
          </a:bodyPr>
          <a:lstStyle/>
          <a:p>
            <a:r>
              <a:rPr lang="en-US" sz="4890" dirty="0" err="1">
                <a:latin typeface="Arial Black" panose="020B0A04020102020204" charset="0"/>
                <a:cs typeface="Arial Black" panose="020B0A04020102020204" charset="0"/>
              </a:rPr>
              <a:t>shareTHAT</a:t>
            </a:r>
            <a:r>
              <a:rPr lang="en-US" sz="4890" dirty="0">
                <a:latin typeface="Arial Black" panose="020B0A04020102020204" charset="0"/>
                <a:cs typeface="Arial Black" panose="020B0A04020102020204" charset="0"/>
              </a:rPr>
              <a:t> features</a:t>
            </a:r>
            <a:endParaRPr lang="en-US" sz="4890" dirty="0">
              <a:latin typeface="Arial Black" panose="020B0A04020102020204" charset="0"/>
              <a:cs typeface="Arial Black" panose="020B0A04020102020204" charset="0"/>
            </a:endParaRPr>
          </a:p>
        </p:txBody>
      </p:sp>
      <p:sp>
        <p:nvSpPr>
          <p:cNvPr id="66" name="Text Placeholder 65"/>
          <p:cNvSpPr>
            <a:spLocks noGrp="1"/>
          </p:cNvSpPr>
          <p:nvPr>
            <p:ph type="body" sz="quarter" idx="12"/>
          </p:nvPr>
        </p:nvSpPr>
        <p:spPr>
          <a:xfrm>
            <a:off x="841058" y="2561159"/>
            <a:ext cx="4008437" cy="602887"/>
          </a:xfrm>
        </p:spPr>
        <p:txBody>
          <a:bodyPr>
            <a:normAutofit/>
          </a:bodyPr>
          <a:lstStyle/>
          <a:p>
            <a:r>
              <a:rPr lang="en-US" dirty="0">
                <a:latin typeface="Arial" panose="020B0604020202020204" pitchFamily="34" charset="0"/>
              </a:rPr>
              <a:t>All the bells and whistles</a:t>
            </a:r>
            <a:endParaRPr lang="en-US" dirty="0">
              <a:latin typeface="Arial" panose="020B0604020202020204" pitchFamily="34" charset="0"/>
            </a:endParaRPr>
          </a:p>
        </p:txBody>
      </p:sp>
      <p:sp>
        <p:nvSpPr>
          <p:cNvPr id="8" name="Text Placeholder 7"/>
          <p:cNvSpPr>
            <a:spLocks noGrp="1"/>
          </p:cNvSpPr>
          <p:nvPr>
            <p:ph type="body" sz="quarter" idx="11"/>
          </p:nvPr>
        </p:nvSpPr>
        <p:spPr>
          <a:xfrm>
            <a:off x="841058" y="3498661"/>
            <a:ext cx="4008438" cy="2560899"/>
          </a:xfrm>
        </p:spPr>
        <p:txBody>
          <a:bodyPr/>
          <a:lstStyle/>
          <a:p>
            <a:r>
              <a:rPr lang="en-US" dirty="0">
                <a:latin typeface="Arial" panose="020B0604020202020204" pitchFamily="34" charset="0"/>
              </a:rPr>
              <a:t>Cutting edge features…</a:t>
            </a:r>
            <a:endParaRPr lang="en-US" dirty="0">
              <a:latin typeface="Arial" panose="020B0604020202020204" pitchFamily="34" charset="0"/>
            </a:endParaRPr>
          </a:p>
          <a:p>
            <a:r>
              <a:rPr lang="en-US" dirty="0">
                <a:latin typeface="Arial" panose="020B0604020202020204" pitchFamily="34" charset="0"/>
              </a:rPr>
              <a:t>Speed…</a:t>
            </a:r>
            <a:endParaRPr lang="en-US" dirty="0">
              <a:latin typeface="Arial" panose="020B0604020202020204" pitchFamily="34" charset="0"/>
            </a:endParaRPr>
          </a:p>
          <a:p>
            <a:r>
              <a:rPr lang="en-US" dirty="0">
                <a:latin typeface="Arial" panose="020B0604020202020204" pitchFamily="34" charset="0"/>
              </a:rPr>
              <a:t>Small file size…</a:t>
            </a:r>
            <a:endParaRPr lang="en-US" dirty="0">
              <a:latin typeface="Arial" panose="020B0604020202020204" pitchFamily="34" charset="0"/>
            </a:endParaRPr>
          </a:p>
          <a:p>
            <a:r>
              <a:rPr lang="en-US" dirty="0">
                <a:latin typeface="Arial" panose="020B0604020202020204" pitchFamily="34" charset="0"/>
              </a:rPr>
              <a:t>We are the future, and we are over the old way of spelling names, repeating phone numbers, admitting we don’t know last names.  We’re definitely over buying new business cards every time we get a promotion.  We’re using </a:t>
            </a:r>
            <a:r>
              <a:rPr lang="en-US" dirty="0" err="1">
                <a:latin typeface="Arial" panose="020B0604020202020204" pitchFamily="34" charset="0"/>
              </a:rPr>
              <a:t>shareTHAT</a:t>
            </a:r>
            <a:r>
              <a:rPr lang="en-US" dirty="0">
                <a:latin typeface="Arial" panose="020B0604020202020204" pitchFamily="34" charset="0"/>
              </a:rPr>
              <a:t>.  Because it’s 2022.  </a:t>
            </a:r>
            <a:endParaRPr lang="en-US" dirty="0">
              <a:latin typeface="Arial" panose="020B0604020202020204" pitchFamily="34" charset="0"/>
            </a:endParaRPr>
          </a:p>
        </p:txBody>
      </p:sp>
      <p:pic>
        <p:nvPicPr>
          <p:cNvPr id="9" name="Picture Placeholder 8" descr="01 icon"/>
          <p:cNvPicPr>
            <a:picLocks noChangeAspect="1"/>
          </p:cNvPicPr>
          <p:nvPr>
            <p:ph type="pic" sz="quarter" idx="13"/>
          </p:nvPr>
        </p:nvPicPr>
        <p:blipFill>
          <a:blip r:embed="rId1"/>
          <a:stretch>
            <a:fillRect/>
          </a:stretch>
        </p:blipFill>
        <p:spPr>
          <a:xfrm>
            <a:off x="6750050" y="1002030"/>
            <a:ext cx="885190" cy="885190"/>
          </a:xfrm>
          <a:prstGeom prst="rect">
            <a:avLst/>
          </a:prstGeom>
        </p:spPr>
      </p:pic>
      <p:pic>
        <p:nvPicPr>
          <p:cNvPr id="11" name="Picture Placeholder 10" descr="02 Icon"/>
          <p:cNvPicPr>
            <a:picLocks noChangeAspect="1"/>
          </p:cNvPicPr>
          <p:nvPr>
            <p:ph type="pic" sz="quarter" idx="14"/>
          </p:nvPr>
        </p:nvPicPr>
        <p:blipFill>
          <a:blip r:embed="rId2"/>
          <a:stretch>
            <a:fillRect/>
          </a:stretch>
        </p:blipFill>
        <p:spPr>
          <a:xfrm>
            <a:off x="6750050" y="2291715"/>
            <a:ext cx="885190" cy="885190"/>
          </a:xfrm>
          <a:prstGeom prst="rect">
            <a:avLst/>
          </a:prstGeom>
        </p:spPr>
      </p:pic>
      <p:pic>
        <p:nvPicPr>
          <p:cNvPr id="14" name="Picture Placeholder 13" descr="3 icon"/>
          <p:cNvPicPr>
            <a:picLocks noChangeAspect="1"/>
          </p:cNvPicPr>
          <p:nvPr>
            <p:ph type="pic" sz="quarter" idx="15"/>
          </p:nvPr>
        </p:nvPicPr>
        <p:blipFill>
          <a:blip r:embed="rId3"/>
          <a:stretch>
            <a:fillRect/>
          </a:stretch>
        </p:blipFill>
        <p:spPr>
          <a:xfrm>
            <a:off x="6750050" y="3580765"/>
            <a:ext cx="885190" cy="885190"/>
          </a:xfrm>
          <a:prstGeom prst="rect">
            <a:avLst/>
          </a:prstGeom>
        </p:spPr>
      </p:pic>
      <p:pic>
        <p:nvPicPr>
          <p:cNvPr id="17" name="Picture Placeholder 16" descr="04 icon"/>
          <p:cNvPicPr>
            <a:picLocks noChangeAspect="1"/>
          </p:cNvPicPr>
          <p:nvPr>
            <p:ph type="pic" sz="quarter" idx="16"/>
          </p:nvPr>
        </p:nvPicPr>
        <p:blipFill>
          <a:blip r:embed="rId4"/>
          <a:stretch>
            <a:fillRect/>
          </a:stretch>
        </p:blipFill>
        <p:spPr>
          <a:xfrm>
            <a:off x="6750050" y="4870450"/>
            <a:ext cx="885190" cy="88519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a:alphaModFix amt="5000"/>
          </a:blip>
          <a:srcRect/>
          <a:stretch>
            <a:fillRect/>
          </a:stretch>
        </a:blipFill>
        <a:effectLst/>
      </p:bgPr>
    </p:bg>
    <p:spTree>
      <p:nvGrpSpPr>
        <p:cNvPr id="1" name=""/>
        <p:cNvGrpSpPr/>
        <p:nvPr/>
      </p:nvGrpSpPr>
      <p:grpSpPr>
        <a:xfrm>
          <a:off x="0" y="0"/>
          <a:ext cx="0" cy="0"/>
          <a:chOff x="0" y="0"/>
          <a:chExt cx="0" cy="0"/>
        </a:xfrm>
      </p:grpSpPr>
      <p:pic>
        <p:nvPicPr>
          <p:cNvPr id="5" name="Picture 4" descr="dribbbletaxi-[Recovered]"/>
          <p:cNvPicPr>
            <a:picLocks noChangeAspect="1"/>
          </p:cNvPicPr>
          <p:nvPr/>
        </p:nvPicPr>
        <p:blipFill>
          <a:blip r:embed="rId2"/>
          <a:stretch>
            <a:fillRect/>
          </a:stretch>
        </p:blipFill>
        <p:spPr>
          <a:xfrm rot="5400000">
            <a:off x="3516630" y="-2117090"/>
            <a:ext cx="5455285" cy="12249150"/>
          </a:xfrm>
          <a:prstGeom prst="rect">
            <a:avLst/>
          </a:prstGeom>
        </p:spPr>
      </p:pic>
      <p:sp>
        <p:nvSpPr>
          <p:cNvPr id="10" name="Title 9"/>
          <p:cNvSpPr>
            <a:spLocks noGrp="1"/>
          </p:cNvSpPr>
          <p:nvPr/>
        </p:nvSpPr>
        <p:spPr>
          <a:xfrm>
            <a:off x="0" y="1038225"/>
            <a:ext cx="12192000" cy="657225"/>
          </a:xfrm>
          <a:prstGeom prst="rect">
            <a:avLst/>
          </a:prstGeom>
          <a:noFill/>
        </p:spPr>
        <p:txBody>
          <a:bodyPr vert="horz" lIns="0" tIns="45720" rIns="91440" bIns="0" rtlCol="0" anchor="b">
            <a:noAutofit/>
          </a:bodyPr>
          <a:lstStyle>
            <a:lvl1pPr algn="l" defTabSz="914400" rtl="0" eaLnBrk="1" latinLnBrk="0" hangingPunct="1">
              <a:lnSpc>
                <a:spcPct val="90000"/>
              </a:lnSpc>
              <a:spcBef>
                <a:spcPct val="0"/>
              </a:spcBef>
              <a:buNone/>
              <a:defRPr lang="en-US" sz="5000" b="1" i="0" kern="1200" spc="-150">
                <a:solidFill>
                  <a:schemeClr val="tx2"/>
                </a:solidFill>
                <a:latin typeface="+mj-lt"/>
                <a:ea typeface="+mj-ea"/>
                <a:cs typeface="Gill Sans" panose="020B0502020104020203" pitchFamily="34" charset="-79"/>
              </a:defRPr>
            </a:lvl1pPr>
          </a:lstStyle>
          <a:p>
            <a:pPr algn="ctr"/>
            <a:r>
              <a:rPr altLang="en-IN" sz="4400">
                <a:solidFill>
                  <a:srgbClr val="1C67A4"/>
                </a:solidFill>
                <a:effectLst/>
                <a:latin typeface="Arial Black" panose="020B0A04020102020204" charset="0"/>
                <a:cs typeface="Arial Black" panose="020B0A04020102020204" charset="0"/>
              </a:rPr>
              <a:t>Roadmap</a:t>
            </a:r>
            <a:endParaRPr altLang="en-IN" sz="4400">
              <a:solidFill>
                <a:srgbClr val="1C67A4"/>
              </a:solidFill>
              <a:effectLst/>
              <a:latin typeface="Arial Black" panose="020B0A04020102020204" charset="0"/>
              <a:cs typeface="Arial Black" panose="020B0A04020102020204" charset="0"/>
            </a:endParaRPr>
          </a:p>
        </p:txBody>
      </p:sp>
      <p:sp>
        <p:nvSpPr>
          <p:cNvPr id="13" name="Rectangle 3" title="Decorative"/>
          <p:cNvSpPr/>
          <p:nvPr userDrawn="1"/>
        </p:nvSpPr>
        <p:spPr>
          <a:xfrm>
            <a:off x="838200" y="2619375"/>
            <a:ext cx="3052445" cy="2644140"/>
          </a:xfrm>
          <a:prstGeom prst="rect">
            <a:avLst/>
          </a:prstGeom>
          <a:gradFill>
            <a:gsLst>
              <a:gs pos="47000">
                <a:srgbClr val="263E8E"/>
              </a:gs>
              <a:gs pos="0">
                <a:srgbClr val="7F5FDD"/>
              </a:gs>
              <a:gs pos="100000">
                <a:srgbClr val="1C70AA"/>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 Placeholder 16"/>
          <p:cNvSpPr>
            <a:spLocks noGrp="1"/>
          </p:cNvSpPr>
          <p:nvPr>
            <p:ph type="body" sz="quarter" idx="15"/>
          </p:nvPr>
        </p:nvSpPr>
        <p:spPr>
          <a:xfrm>
            <a:off x="1114040" y="3733243"/>
            <a:ext cx="2517605" cy="1047790"/>
          </a:xfrm>
        </p:spPr>
        <p:txBody>
          <a:bodyPr anchor="ctr" anchorCtr="0">
            <a:normAutofit/>
          </a:bodyPr>
          <a:p>
            <a:pPr marL="0" indent="0">
              <a:buNone/>
            </a:pPr>
            <a:r>
              <a:rPr lang="en-US" sz="1800" dirty="0">
                <a:solidFill>
                  <a:schemeClr val="bg1"/>
                </a:solidFill>
                <a:latin typeface="Arial" panose="020B0604020202020204" pitchFamily="34" charset="0"/>
              </a:rPr>
              <a:t>• Phase 1 Launch </a:t>
            </a:r>
            <a:endParaRPr lang="en-US" sz="1800" dirty="0">
              <a:solidFill>
                <a:schemeClr val="bg1"/>
              </a:solidFill>
              <a:latin typeface="Arial" panose="020B0604020202020204" pitchFamily="34" charset="0"/>
            </a:endParaRPr>
          </a:p>
          <a:p>
            <a:pPr marL="0" indent="0">
              <a:buNone/>
            </a:pPr>
            <a:r>
              <a:rPr lang="en-US" sz="1800" dirty="0">
                <a:solidFill>
                  <a:schemeClr val="bg1"/>
                </a:solidFill>
                <a:latin typeface="Arial" panose="020B0604020202020204" pitchFamily="34" charset="0"/>
              </a:rPr>
              <a:t>• 6 month promotion</a:t>
            </a:r>
            <a:endParaRPr lang="en-US" sz="1800" dirty="0">
              <a:solidFill>
                <a:schemeClr val="bg1"/>
              </a:solidFill>
              <a:latin typeface="Arial" panose="020B0604020202020204" pitchFamily="34" charset="0"/>
            </a:endParaRPr>
          </a:p>
        </p:txBody>
      </p:sp>
      <p:sp>
        <p:nvSpPr>
          <p:cNvPr id="18" name="Text Placeholder 17"/>
          <p:cNvSpPr>
            <a:spLocks noGrp="1"/>
          </p:cNvSpPr>
          <p:nvPr/>
        </p:nvSpPr>
        <p:spPr>
          <a:xfrm>
            <a:off x="1114040" y="2935542"/>
            <a:ext cx="2517605" cy="382749"/>
          </a:xfrm>
          <a:prstGeom prst="rect">
            <a:avLst/>
          </a:prstGeom>
        </p:spPr>
        <p:txBody>
          <a:bodyPr vert="horz" lIns="0" tIns="45720" rIns="91440" bIns="45720" rtlCol="0" anchor="b">
            <a:noAutofit/>
          </a:bodyPr>
          <a:lstStyle>
            <a:lvl1pPr marL="0" indent="0" algn="ctr" defTabSz="914400" rtl="0" eaLnBrk="1" latinLnBrk="0" hangingPunct="1">
              <a:lnSpc>
                <a:spcPct val="90000"/>
              </a:lnSpc>
              <a:spcBef>
                <a:spcPts val="1000"/>
              </a:spcBef>
              <a:buFont typeface="Arial" panose="020B0604020202020204" pitchFamily="34" charset="0"/>
              <a:buNone/>
              <a:defRPr sz="1600" b="1" i="0" kern="1200">
                <a:solidFill>
                  <a:schemeClr val="bg1"/>
                </a:solidFill>
                <a:latin typeface="+mj-lt"/>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2"/>
                </a:solidFill>
                <a:latin typeface="+mn-lt"/>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600" b="0" i="0" kern="1200">
                <a:solidFill>
                  <a:schemeClr val="tx2"/>
                </a:solidFill>
                <a:latin typeface="+mn-lt"/>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solidFill>
                <a:latin typeface="+mn-lt"/>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solidFill>
                <a:latin typeface="+mn-lt"/>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dirty="0">
                <a:latin typeface="Arial" panose="020B0604020202020204" pitchFamily="34" charset="0"/>
              </a:rPr>
              <a:t>02/01/22 </a:t>
            </a:r>
            <a:endParaRPr lang="en-US" sz="2400" dirty="0">
              <a:latin typeface="Arial" panose="020B0604020202020204" pitchFamily="34" charset="0"/>
            </a:endParaRPr>
          </a:p>
        </p:txBody>
      </p:sp>
      <p:sp>
        <p:nvSpPr>
          <p:cNvPr id="16" name="Rectangle 3" title="Decorative"/>
          <p:cNvSpPr/>
          <p:nvPr userDrawn="1"/>
        </p:nvSpPr>
        <p:spPr>
          <a:xfrm>
            <a:off x="4631055" y="2619375"/>
            <a:ext cx="3052445" cy="2644140"/>
          </a:xfrm>
          <a:prstGeom prst="rect">
            <a:avLst/>
          </a:prstGeom>
          <a:gradFill>
            <a:gsLst>
              <a:gs pos="47000">
                <a:srgbClr val="263E8E"/>
              </a:gs>
              <a:gs pos="0">
                <a:srgbClr val="7F5FDD"/>
              </a:gs>
              <a:gs pos="100000">
                <a:srgbClr val="1C70AA"/>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Text Placeholder 16"/>
          <p:cNvSpPr>
            <a:spLocks noGrp="1"/>
          </p:cNvSpPr>
          <p:nvPr/>
        </p:nvSpPr>
        <p:spPr>
          <a:xfrm>
            <a:off x="4786630" y="3736340"/>
            <a:ext cx="2727960" cy="1047750"/>
          </a:xfrm>
          <a:prstGeom prst="rect">
            <a:avLst/>
          </a:prstGeom>
        </p:spPr>
        <p:txBody>
          <a:bodyPr vert="horz" lIns="91440" tIns="45720" rIns="91440" bIns="45720" rtlCol="0" anchor="ctr" anchorCtr="0">
            <a:normAutofit fontScale="9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000" b="0" i="0" kern="1200">
                <a:solidFill>
                  <a:schemeClr val="tx2"/>
                </a:solidFill>
                <a:latin typeface="+mn-lt"/>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2"/>
                </a:solidFill>
                <a:latin typeface="+mn-lt"/>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600" b="0" i="0" kern="1200">
                <a:solidFill>
                  <a:schemeClr val="tx2"/>
                </a:solidFill>
                <a:latin typeface="+mn-lt"/>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solidFill>
                <a:latin typeface="+mn-lt"/>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solidFill>
                <a:latin typeface="+mn-lt"/>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buNone/>
            </a:pPr>
            <a:r>
              <a:rPr lang="en-US" dirty="0">
                <a:solidFill>
                  <a:schemeClr val="bg1"/>
                </a:solidFill>
                <a:latin typeface="Arial" panose="020B0604020202020204" pitchFamily="34" charset="0"/>
              </a:rPr>
              <a:t>• Free download basic  profile </a:t>
            </a:r>
            <a:endParaRPr lang="en-US" dirty="0">
              <a:solidFill>
                <a:schemeClr val="bg1"/>
              </a:solidFill>
              <a:latin typeface="Arial" panose="020B0604020202020204" pitchFamily="34" charset="0"/>
            </a:endParaRPr>
          </a:p>
          <a:p>
            <a:pPr marL="0" indent="0" algn="l">
              <a:buNone/>
            </a:pPr>
            <a:r>
              <a:rPr lang="en-US" dirty="0">
                <a:solidFill>
                  <a:schemeClr val="bg1"/>
                </a:solidFill>
                <a:latin typeface="Arial" panose="020B0604020202020204" pitchFamily="34" charset="0"/>
              </a:rPr>
              <a:t>• Premium profile bundle       $1.99</a:t>
            </a:r>
            <a:endParaRPr lang="en-US" dirty="0">
              <a:solidFill>
                <a:schemeClr val="bg1"/>
              </a:solidFill>
              <a:latin typeface="Arial" panose="020B0604020202020204" pitchFamily="34" charset="0"/>
            </a:endParaRPr>
          </a:p>
        </p:txBody>
      </p:sp>
      <p:sp>
        <p:nvSpPr>
          <p:cNvPr id="20" name="Text Placeholder 17"/>
          <p:cNvSpPr>
            <a:spLocks noGrp="1"/>
          </p:cNvSpPr>
          <p:nvPr/>
        </p:nvSpPr>
        <p:spPr>
          <a:xfrm>
            <a:off x="4909905" y="2938717"/>
            <a:ext cx="2517605" cy="382749"/>
          </a:xfrm>
          <a:prstGeom prst="rect">
            <a:avLst/>
          </a:prstGeom>
        </p:spPr>
        <p:txBody>
          <a:bodyPr vert="horz" lIns="0" tIns="45720" rIns="91440" bIns="45720" rtlCol="0" anchor="b">
            <a:noAutofit/>
          </a:bodyPr>
          <a:lstStyle>
            <a:lvl1pPr marL="0" indent="0" algn="ctr" defTabSz="914400" rtl="0" eaLnBrk="1" latinLnBrk="0" hangingPunct="1">
              <a:lnSpc>
                <a:spcPct val="90000"/>
              </a:lnSpc>
              <a:spcBef>
                <a:spcPts val="1000"/>
              </a:spcBef>
              <a:buFont typeface="Arial" panose="020B0604020202020204" pitchFamily="34" charset="0"/>
              <a:buNone/>
              <a:defRPr sz="1600" b="1" i="0" kern="1200">
                <a:solidFill>
                  <a:schemeClr val="bg1"/>
                </a:solidFill>
                <a:latin typeface="+mj-lt"/>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2"/>
                </a:solidFill>
                <a:latin typeface="+mn-lt"/>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600" b="0" i="0" kern="1200">
                <a:solidFill>
                  <a:schemeClr val="tx2"/>
                </a:solidFill>
                <a:latin typeface="+mn-lt"/>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solidFill>
                <a:latin typeface="+mn-lt"/>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solidFill>
                <a:latin typeface="+mn-lt"/>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dirty="0">
                <a:latin typeface="Arial" panose="020B0604020202020204" pitchFamily="34" charset="0"/>
              </a:rPr>
              <a:t>08/01/22 </a:t>
            </a:r>
            <a:endParaRPr lang="en-US" sz="2400" dirty="0">
              <a:latin typeface="Arial" panose="020B0604020202020204" pitchFamily="34" charset="0"/>
            </a:endParaRPr>
          </a:p>
        </p:txBody>
      </p:sp>
      <p:sp>
        <p:nvSpPr>
          <p:cNvPr id="22" name="Rectangle 3" title="Decorative"/>
          <p:cNvSpPr/>
          <p:nvPr userDrawn="1"/>
        </p:nvSpPr>
        <p:spPr>
          <a:xfrm>
            <a:off x="8423910" y="2619375"/>
            <a:ext cx="3052445" cy="2644140"/>
          </a:xfrm>
          <a:prstGeom prst="rect">
            <a:avLst/>
          </a:prstGeom>
          <a:gradFill>
            <a:gsLst>
              <a:gs pos="47000">
                <a:srgbClr val="263E8E"/>
              </a:gs>
              <a:gs pos="0">
                <a:srgbClr val="7F5FDD"/>
              </a:gs>
              <a:gs pos="100000">
                <a:srgbClr val="1C70AA"/>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Text Placeholder 16"/>
          <p:cNvSpPr>
            <a:spLocks noGrp="1"/>
          </p:cNvSpPr>
          <p:nvPr/>
        </p:nvSpPr>
        <p:spPr>
          <a:xfrm>
            <a:off x="8495983" y="3729355"/>
            <a:ext cx="2908300" cy="1047750"/>
          </a:xfrm>
          <a:prstGeom prst="rect">
            <a:avLst/>
          </a:prstGeom>
        </p:spPr>
        <p:txBody>
          <a:bodyPr vert="horz" lIns="91440" tIns="45720" rIns="91440" bIns="45720" rtlCol="0" anchor="ctr" anchorCtr="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000" b="0" i="0" kern="1200">
                <a:solidFill>
                  <a:schemeClr val="tx2"/>
                </a:solidFill>
                <a:latin typeface="+mn-lt"/>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2"/>
                </a:solidFill>
                <a:latin typeface="+mn-lt"/>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600" b="0" i="0" kern="1200">
                <a:solidFill>
                  <a:schemeClr val="tx2"/>
                </a:solidFill>
                <a:latin typeface="+mn-lt"/>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solidFill>
                <a:latin typeface="+mn-lt"/>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solidFill>
                <a:latin typeface="+mn-lt"/>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buNone/>
            </a:pPr>
            <a:r>
              <a:rPr lang="en-US" sz="1800" dirty="0">
                <a:solidFill>
                  <a:schemeClr val="bg1"/>
                </a:solidFill>
                <a:latin typeface="Arial" panose="020B0604020202020204" pitchFamily="34" charset="0"/>
              </a:rPr>
              <a:t>• Upgraded features</a:t>
            </a:r>
            <a:endParaRPr lang="en-US" sz="1800" dirty="0">
              <a:solidFill>
                <a:schemeClr val="bg1"/>
              </a:solidFill>
              <a:latin typeface="Arial" panose="020B0604020202020204" pitchFamily="34" charset="0"/>
            </a:endParaRPr>
          </a:p>
          <a:p>
            <a:pPr marL="0" indent="0" algn="l">
              <a:buNone/>
            </a:pPr>
            <a:r>
              <a:rPr lang="en-US" sz="1800" dirty="0">
                <a:solidFill>
                  <a:schemeClr val="bg1"/>
                </a:solidFill>
                <a:latin typeface="Arial" panose="020B0604020202020204" pitchFamily="34" charset="0"/>
              </a:rPr>
              <a:t>• Business subscription</a:t>
            </a:r>
            <a:endParaRPr lang="en-US" sz="1800" dirty="0">
              <a:solidFill>
                <a:schemeClr val="bg1"/>
              </a:solidFill>
              <a:latin typeface="Arial" panose="020B0604020202020204" pitchFamily="34" charset="0"/>
            </a:endParaRPr>
          </a:p>
        </p:txBody>
      </p:sp>
      <p:sp>
        <p:nvSpPr>
          <p:cNvPr id="24" name="Text Placeholder 17"/>
          <p:cNvSpPr>
            <a:spLocks noGrp="1"/>
          </p:cNvSpPr>
          <p:nvPr/>
        </p:nvSpPr>
        <p:spPr>
          <a:xfrm>
            <a:off x="8690695" y="2931732"/>
            <a:ext cx="2517605" cy="382749"/>
          </a:xfrm>
          <a:prstGeom prst="rect">
            <a:avLst/>
          </a:prstGeom>
        </p:spPr>
        <p:txBody>
          <a:bodyPr vert="horz" lIns="0" tIns="45720" rIns="91440" bIns="45720" rtlCol="0" anchor="b">
            <a:noAutofit/>
          </a:bodyPr>
          <a:lstStyle>
            <a:lvl1pPr marL="0" indent="0" algn="ctr" defTabSz="914400" rtl="0" eaLnBrk="1" latinLnBrk="0" hangingPunct="1">
              <a:lnSpc>
                <a:spcPct val="90000"/>
              </a:lnSpc>
              <a:spcBef>
                <a:spcPts val="1000"/>
              </a:spcBef>
              <a:buFont typeface="Arial" panose="020B0604020202020204" pitchFamily="34" charset="0"/>
              <a:buNone/>
              <a:defRPr sz="1600" b="1" i="0" kern="1200">
                <a:solidFill>
                  <a:schemeClr val="bg1"/>
                </a:solidFill>
                <a:latin typeface="+mj-lt"/>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2"/>
                </a:solidFill>
                <a:latin typeface="+mn-lt"/>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600" b="0" i="0" kern="1200">
                <a:solidFill>
                  <a:schemeClr val="tx2"/>
                </a:solidFill>
                <a:latin typeface="+mn-lt"/>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solidFill>
                <a:latin typeface="+mn-lt"/>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solidFill>
                <a:latin typeface="+mn-lt"/>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dirty="0">
                <a:latin typeface="Arial" panose="020B0604020202020204" pitchFamily="34" charset="0"/>
              </a:rPr>
              <a:t>Future</a:t>
            </a:r>
            <a:endParaRPr lang="en-US" sz="2400" dirty="0">
              <a:latin typeface="Arial" panose="020B060402020202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confident-business-team-with-leader"/>
          <p:cNvPicPr>
            <a:picLocks noChangeAspect="1"/>
          </p:cNvPicPr>
          <p:nvPr/>
        </p:nvPicPr>
        <p:blipFill>
          <a:blip r:embed="rId1"/>
          <a:stretch>
            <a:fillRect/>
          </a:stretch>
        </p:blipFill>
        <p:spPr>
          <a:xfrm>
            <a:off x="0" y="0"/>
            <a:ext cx="12192000" cy="6858000"/>
          </a:xfrm>
          <a:prstGeom prst="rect">
            <a:avLst/>
          </a:prstGeom>
        </p:spPr>
      </p:pic>
      <p:pic>
        <p:nvPicPr>
          <p:cNvPr id="17" name="Picture Placeholder 16" descr="A picture containing person, indoor, ceiling&#10;&#10;Description automatically generated"/>
          <p:cNvPicPr>
            <a:picLocks noGrp="1" noChangeAspect="1"/>
          </p:cNvPicPr>
          <p:nvPr>
            <p:ph type="pic" sz="quarter" idx="10"/>
          </p:nvPr>
        </p:nvPicPr>
        <p:blipFill rotWithShape="1">
          <a:blip r:embed="rId2"/>
          <a:srcRect t="12500" b="12500"/>
          <a:stretch>
            <a:fillRect/>
          </a:stretch>
        </p:blipFill>
        <p:spPr>
          <a:xfrm>
            <a:off x="20" y="10"/>
            <a:ext cx="12191980" cy="6857990"/>
          </a:xfrm>
          <a:noFill/>
        </p:spPr>
      </p:pic>
      <p:pic>
        <p:nvPicPr>
          <p:cNvPr id="21" name="Picture 20" descr="Rectangle 1"/>
          <p:cNvPicPr>
            <a:picLocks noChangeAspect="1"/>
          </p:cNvPicPr>
          <p:nvPr/>
        </p:nvPicPr>
        <p:blipFill>
          <a:blip r:embed="rId3"/>
          <a:stretch>
            <a:fillRect/>
          </a:stretch>
        </p:blipFill>
        <p:spPr>
          <a:xfrm>
            <a:off x="1549400" y="4596765"/>
            <a:ext cx="8938260" cy="1459865"/>
          </a:xfrm>
          <a:prstGeom prst="rect">
            <a:avLst/>
          </a:prstGeom>
        </p:spPr>
      </p:pic>
      <p:sp>
        <p:nvSpPr>
          <p:cNvPr id="8" name="Title 7"/>
          <p:cNvSpPr>
            <a:spLocks noGrp="1"/>
          </p:cNvSpPr>
          <p:nvPr/>
        </p:nvSpPr>
        <p:spPr>
          <a:xfrm>
            <a:off x="2146935" y="4752340"/>
            <a:ext cx="7743190" cy="1148715"/>
          </a:xfrm>
          <a:prstGeom prst="rect">
            <a:avLst/>
          </a:prstGeom>
        </p:spPr>
        <p:txBody>
          <a:bodyPr vert="horz" lIns="91440" tIns="45720" rIns="91440" bIns="45720" rtlCol="0" anchor="ctr" anchorCtr="0">
            <a:noAutofit/>
          </a:bodyPr>
          <a:lstStyle>
            <a:lvl1pPr algn="l" defTabSz="914400" rtl="0" eaLnBrk="1" latinLnBrk="0" hangingPunct="1">
              <a:lnSpc>
                <a:spcPct val="90000"/>
              </a:lnSpc>
              <a:spcBef>
                <a:spcPct val="0"/>
              </a:spcBef>
              <a:buNone/>
              <a:defRPr sz="4400" b="1" i="0" kern="1200" spc="-150">
                <a:solidFill>
                  <a:schemeClr val="tx2"/>
                </a:solidFill>
                <a:latin typeface="+mj-lt"/>
                <a:ea typeface="+mj-ea"/>
                <a:cs typeface="Gill Sans" panose="020B0502020104020203" pitchFamily="34" charset="-79"/>
              </a:defRPr>
            </a:lvl1pPr>
          </a:lstStyle>
          <a:p>
            <a:pPr algn="ctr"/>
            <a:r>
              <a:rPr lang="en-US" sz="4000">
                <a:solidFill>
                  <a:schemeClr val="bg1"/>
                </a:solidFill>
                <a:latin typeface="Arial" panose="020B0604020202020204" pitchFamily="34" charset="0"/>
                <a:cs typeface="Arial" panose="020B0604020202020204" pitchFamily="34" charset="0"/>
                <a:sym typeface="+mn-ea"/>
              </a:rPr>
              <a:t>Dwain Wright and Maureen Tully</a:t>
            </a:r>
            <a:endParaRPr lang="en-US" sz="4000" dirty="0" err="1">
              <a:solidFill>
                <a:schemeClr val="bg1"/>
              </a:solidFill>
              <a:latin typeface="Arial" panose="020B0604020202020204" pitchFamily="34" charset="0"/>
              <a:cs typeface="Arial" panose="020B0604020202020204" pitchFamily="34" charset="0"/>
              <a:sym typeface="+mn-ea"/>
            </a:endParaRPr>
          </a:p>
        </p:txBody>
      </p:sp>
      <p:sp>
        <p:nvSpPr>
          <p:cNvPr id="20" name="Title 9"/>
          <p:cNvSpPr>
            <a:spLocks noGrp="1"/>
          </p:cNvSpPr>
          <p:nvPr/>
        </p:nvSpPr>
        <p:spPr>
          <a:xfrm>
            <a:off x="0" y="3705225"/>
            <a:ext cx="12192000" cy="657225"/>
          </a:xfrm>
          <a:prstGeom prst="rect">
            <a:avLst/>
          </a:prstGeom>
          <a:noFill/>
        </p:spPr>
        <p:txBody>
          <a:bodyPr vert="horz" lIns="0" tIns="45720" rIns="91440" bIns="0" rtlCol="0" anchor="b">
            <a:noAutofit/>
          </a:bodyPr>
          <a:lstStyle>
            <a:lvl1pPr algn="l" defTabSz="914400" rtl="0" eaLnBrk="1" latinLnBrk="0" hangingPunct="1">
              <a:lnSpc>
                <a:spcPct val="90000"/>
              </a:lnSpc>
              <a:spcBef>
                <a:spcPct val="0"/>
              </a:spcBef>
              <a:buNone/>
              <a:defRPr lang="en-US" sz="5000" b="1" i="0" kern="1200" spc="-150">
                <a:solidFill>
                  <a:schemeClr val="tx2"/>
                </a:solidFill>
                <a:latin typeface="+mj-lt"/>
                <a:ea typeface="+mj-ea"/>
                <a:cs typeface="Gill Sans" panose="020B0502020104020203" pitchFamily="34" charset="-79"/>
              </a:defRPr>
            </a:lvl1pPr>
          </a:lstStyle>
          <a:p>
            <a:pPr algn="ctr"/>
            <a:r>
              <a:rPr lang="en-IN" altLang="en-US" sz="4400">
                <a:solidFill>
                  <a:schemeClr val="bg1"/>
                </a:solidFill>
                <a:effectLst/>
                <a:latin typeface="Arial Black" panose="020B0A04020102020204" charset="0"/>
                <a:cs typeface="Arial Black" panose="020B0A04020102020204" charset="0"/>
              </a:rPr>
              <a:t>Meet the Founders:</a:t>
            </a:r>
            <a:endParaRPr lang="en-IN" altLang="en-US" sz="4400">
              <a:solidFill>
                <a:schemeClr val="bg1"/>
              </a:solidFill>
              <a:effectLst/>
              <a:latin typeface="Arial Black" panose="020B0A04020102020204" charset="0"/>
              <a:cs typeface="Arial Black" panose="020B0A0402010202020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p:cNvSpPr>
            <a:spLocks noGrp="1"/>
          </p:cNvSpPr>
          <p:nvPr>
            <p:ph type="body" sz="quarter" idx="15"/>
          </p:nvPr>
        </p:nvSpPr>
        <p:spPr>
          <a:xfrm>
            <a:off x="264410" y="3147138"/>
            <a:ext cx="2517605" cy="1047790"/>
          </a:xfrm>
        </p:spPr>
        <p:txBody>
          <a:bodyPr/>
          <a:lstStyle/>
          <a:p>
            <a:r>
              <a:rPr lang="en-US" dirty="0">
                <a:latin typeface="Arial" panose="020B0604020202020204" pitchFamily="34" charset="0"/>
              </a:rPr>
              <a:t>CEO, owner and Founder of </a:t>
            </a:r>
            <a:r>
              <a:rPr lang="en-US" dirty="0" err="1">
                <a:latin typeface="Arial" panose="020B0604020202020204" pitchFamily="34" charset="0"/>
              </a:rPr>
              <a:t>shareTHAT</a:t>
            </a:r>
            <a:r>
              <a:rPr lang="en-US" dirty="0">
                <a:latin typeface="Arial" panose="020B0604020202020204" pitchFamily="34" charset="0"/>
              </a:rPr>
              <a:t>.  From the oil industry to the tech industry.  Dwain’s motives are to give something to the world.</a:t>
            </a:r>
            <a:endParaRPr lang="en-US" dirty="0">
              <a:latin typeface="Arial" panose="020B0604020202020204" pitchFamily="34" charset="0"/>
            </a:endParaRPr>
          </a:p>
        </p:txBody>
      </p:sp>
      <p:sp>
        <p:nvSpPr>
          <p:cNvPr id="18" name="Text Placeholder 17"/>
          <p:cNvSpPr>
            <a:spLocks noGrp="1"/>
          </p:cNvSpPr>
          <p:nvPr>
            <p:ph type="body" sz="quarter" idx="16"/>
          </p:nvPr>
        </p:nvSpPr>
        <p:spPr>
          <a:xfrm>
            <a:off x="264410" y="2474532"/>
            <a:ext cx="2517605" cy="382749"/>
          </a:xfrm>
        </p:spPr>
        <p:txBody>
          <a:bodyPr/>
          <a:lstStyle/>
          <a:p>
            <a:r>
              <a:rPr lang="en-US" sz="2000" dirty="0">
                <a:latin typeface="Arial" panose="020B0604020202020204" pitchFamily="34" charset="0"/>
              </a:rPr>
              <a:t>Dwain Wright </a:t>
            </a:r>
            <a:endParaRPr lang="en-US" sz="2000" dirty="0">
              <a:latin typeface="Arial" panose="020B0604020202020204" pitchFamily="34" charset="0"/>
            </a:endParaRPr>
          </a:p>
        </p:txBody>
      </p:sp>
      <p:sp>
        <p:nvSpPr>
          <p:cNvPr id="19" name="Text Placeholder 18"/>
          <p:cNvSpPr>
            <a:spLocks noGrp="1"/>
          </p:cNvSpPr>
          <p:nvPr>
            <p:ph type="body" sz="quarter" idx="17"/>
          </p:nvPr>
        </p:nvSpPr>
        <p:spPr>
          <a:xfrm>
            <a:off x="6359041" y="3015881"/>
            <a:ext cx="2517605" cy="1115355"/>
          </a:xfrm>
        </p:spPr>
        <p:txBody>
          <a:bodyPr/>
          <a:lstStyle/>
          <a:p>
            <a:r>
              <a:rPr lang="en-US" dirty="0">
                <a:latin typeface="Arial" panose="020B0604020202020204" pitchFamily="34" charset="0"/>
              </a:rPr>
              <a:t>COO and co-founder of </a:t>
            </a:r>
            <a:r>
              <a:rPr lang="en-US" dirty="0" err="1">
                <a:latin typeface="Arial" panose="020B0604020202020204" pitchFamily="34" charset="0"/>
              </a:rPr>
              <a:t>shareTHAT</a:t>
            </a:r>
            <a:r>
              <a:rPr lang="en-US" dirty="0">
                <a:latin typeface="Arial" panose="020B0604020202020204" pitchFamily="34" charset="0"/>
              </a:rPr>
              <a:t>.  Maureen has a career as a Food Scientist in the plant-based sector.  </a:t>
            </a:r>
            <a:endParaRPr lang="en-US" dirty="0">
              <a:latin typeface="Arial" panose="020B0604020202020204" pitchFamily="34" charset="0"/>
            </a:endParaRPr>
          </a:p>
        </p:txBody>
      </p:sp>
      <p:sp>
        <p:nvSpPr>
          <p:cNvPr id="20" name="Text Placeholder 19"/>
          <p:cNvSpPr>
            <a:spLocks noGrp="1"/>
          </p:cNvSpPr>
          <p:nvPr>
            <p:ph type="body" sz="quarter" idx="18"/>
          </p:nvPr>
        </p:nvSpPr>
        <p:spPr>
          <a:xfrm>
            <a:off x="6359042" y="2454800"/>
            <a:ext cx="2517605" cy="382749"/>
          </a:xfrm>
        </p:spPr>
        <p:txBody>
          <a:bodyPr/>
          <a:lstStyle/>
          <a:p>
            <a:r>
              <a:rPr lang="en-US" sz="2000" dirty="0">
                <a:latin typeface="Arial" panose="020B0604020202020204" pitchFamily="34" charset="0"/>
              </a:rPr>
              <a:t>Maureen Tully</a:t>
            </a:r>
            <a:endParaRPr lang="en-US" sz="2000" dirty="0">
              <a:latin typeface="Arial" panose="020B0604020202020204" pitchFamily="34" charset="0"/>
            </a:endParaRPr>
          </a:p>
        </p:txBody>
      </p:sp>
      <p:sp>
        <p:nvSpPr>
          <p:cNvPr id="21" name="Text Placeholder 20"/>
          <p:cNvSpPr>
            <a:spLocks noGrp="1"/>
          </p:cNvSpPr>
          <p:nvPr>
            <p:ph type="body" sz="quarter" idx="19"/>
          </p:nvPr>
        </p:nvSpPr>
        <p:spPr>
          <a:xfrm>
            <a:off x="3288925" y="4978824"/>
            <a:ext cx="2517605" cy="1591448"/>
          </a:xfrm>
        </p:spPr>
        <p:txBody>
          <a:bodyPr/>
          <a:lstStyle/>
          <a:p>
            <a:r>
              <a:rPr lang="en-US" dirty="0">
                <a:solidFill>
                  <a:srgbClr val="1E1E1E"/>
                </a:solidFill>
                <a:latin typeface="Arial" panose="020B0604020202020204" pitchFamily="34" charset="0"/>
              </a:rPr>
              <a:t>That something is </a:t>
            </a:r>
            <a:r>
              <a:rPr lang="en-US" dirty="0" err="1">
                <a:solidFill>
                  <a:srgbClr val="1E1E1E"/>
                </a:solidFill>
                <a:latin typeface="Arial" panose="020B0604020202020204" pitchFamily="34" charset="0"/>
              </a:rPr>
              <a:t>shareTHAT</a:t>
            </a:r>
            <a:r>
              <a:rPr lang="en-US" dirty="0">
                <a:solidFill>
                  <a:srgbClr val="1E1E1E"/>
                </a:solidFill>
                <a:latin typeface="Arial" panose="020B0604020202020204" pitchFamily="34" charset="0"/>
              </a:rPr>
              <a:t>.  He has been working on this concept for 8 years and after three years in development it’s finally ready to make a change in the lives of all cell phone users</a:t>
            </a:r>
            <a:endParaRPr lang="en-US" dirty="0">
              <a:solidFill>
                <a:srgbClr val="1E1E1E"/>
              </a:solidFill>
              <a:latin typeface="Arial" panose="020B0604020202020204" pitchFamily="34" charset="0"/>
            </a:endParaRPr>
          </a:p>
        </p:txBody>
      </p:sp>
      <p:sp>
        <p:nvSpPr>
          <p:cNvPr id="23" name="Text Placeholder 22"/>
          <p:cNvSpPr>
            <a:spLocks noGrp="1"/>
          </p:cNvSpPr>
          <p:nvPr>
            <p:ph type="body" sz="quarter" idx="21"/>
          </p:nvPr>
        </p:nvSpPr>
        <p:spPr>
          <a:xfrm>
            <a:off x="9412281" y="5053272"/>
            <a:ext cx="2517605" cy="1690428"/>
          </a:xfrm>
        </p:spPr>
        <p:txBody>
          <a:bodyPr/>
          <a:lstStyle/>
          <a:p>
            <a:r>
              <a:rPr lang="en-US" dirty="0">
                <a:solidFill>
                  <a:srgbClr val="1E1E1E"/>
                </a:solidFill>
                <a:latin typeface="Arial" panose="020B0604020202020204" pitchFamily="34" charset="0"/>
              </a:rPr>
              <a:t>Maureen and Dwain met, and just like everyone else, they exchanged contact information.  From the very beginning </a:t>
            </a:r>
            <a:r>
              <a:rPr lang="en-US" dirty="0" err="1">
                <a:solidFill>
                  <a:srgbClr val="1E1E1E"/>
                </a:solidFill>
                <a:latin typeface="Arial" panose="020B0604020202020204" pitchFamily="34" charset="0"/>
              </a:rPr>
              <a:t>shareTHAT</a:t>
            </a:r>
            <a:r>
              <a:rPr lang="en-US" dirty="0">
                <a:solidFill>
                  <a:srgbClr val="1E1E1E"/>
                </a:solidFill>
                <a:latin typeface="Arial" panose="020B0604020202020204" pitchFamily="34" charset="0"/>
              </a:rPr>
              <a:t> was a part of everything. Especially since Maureen typed in Dwain’s number incorrectly.</a:t>
            </a:r>
            <a:endParaRPr lang="en-US" dirty="0">
              <a:solidFill>
                <a:srgbClr val="1E1E1E"/>
              </a:solidFill>
              <a:latin typeface="Arial" panose="020B0604020202020204" pitchFamily="34" charset="0"/>
            </a:endParaRPr>
          </a:p>
          <a:p>
            <a:endParaRPr lang="en-US" dirty="0">
              <a:solidFill>
                <a:srgbClr val="1E1E1E"/>
              </a:solidFill>
              <a:latin typeface="Arial" panose="020B0604020202020204" pitchFamily="34" charset="0"/>
            </a:endParaRPr>
          </a:p>
        </p:txBody>
      </p:sp>
      <p:pic>
        <p:nvPicPr>
          <p:cNvPr id="38" name="Picture Placeholder 37" descr="A person with curly hair&#10;&#10;Description automatically generated with low confidence"/>
          <p:cNvPicPr>
            <a:picLocks noGrp="1" noChangeAspect="1"/>
          </p:cNvPicPr>
          <p:nvPr>
            <p:ph type="pic" sz="quarter" idx="14"/>
          </p:nvPr>
        </p:nvPicPr>
        <p:blipFill rotWithShape="1">
          <a:blip r:embed="rId1"/>
          <a:srcRect l="-296" t="5255" r="296" b="39774"/>
          <a:stretch>
            <a:fillRect/>
          </a:stretch>
        </p:blipFill>
        <p:spPr>
          <a:xfrm>
            <a:off x="9137904" y="1964266"/>
            <a:ext cx="3054096" cy="2984805"/>
          </a:xfrm>
        </p:spPr>
      </p:pic>
      <p:pic>
        <p:nvPicPr>
          <p:cNvPr id="34" name="Picture Placeholder 33"/>
          <p:cNvPicPr>
            <a:picLocks noGrp="1" noChangeAspect="1"/>
          </p:cNvPicPr>
          <p:nvPr>
            <p:ph type="pic" sz="quarter" idx="13"/>
          </p:nvPr>
        </p:nvPicPr>
        <p:blipFill>
          <a:blip r:embed="rId2"/>
          <a:srcRect t="30110" b="30110"/>
          <a:stretch>
            <a:fillRect/>
          </a:stretch>
        </p:blipFill>
        <p:spPr>
          <a:xfrm>
            <a:off x="3053715" y="1964055"/>
            <a:ext cx="3039110" cy="2673985"/>
          </a:xfrm>
        </p:spPr>
      </p:pic>
      <p:pic>
        <p:nvPicPr>
          <p:cNvPr id="42" name="Picture Placeholder 41" descr="Graphical user interface, application&#10;&#10;Description automatically generated"/>
          <p:cNvPicPr>
            <a:picLocks noGrp="1" noChangeAspect="1"/>
          </p:cNvPicPr>
          <p:nvPr>
            <p:ph type="pic" sz="quarter" idx="11"/>
          </p:nvPr>
        </p:nvPicPr>
        <p:blipFill rotWithShape="1">
          <a:blip r:embed="rId3"/>
          <a:srcRect l="-2387" t="21038" r="2387"/>
          <a:stretch>
            <a:fillRect/>
          </a:stretch>
        </p:blipFill>
        <p:spPr>
          <a:xfrm>
            <a:off x="18756" y="4416552"/>
            <a:ext cx="3054096" cy="2441448"/>
          </a:xfrm>
        </p:spPr>
      </p:pic>
      <p:sp>
        <p:nvSpPr>
          <p:cNvPr id="10" name="Title 9"/>
          <p:cNvSpPr>
            <a:spLocks noGrp="1"/>
          </p:cNvSpPr>
          <p:nvPr/>
        </p:nvSpPr>
        <p:spPr>
          <a:xfrm>
            <a:off x="0" y="682625"/>
            <a:ext cx="12192000" cy="657225"/>
          </a:xfrm>
          <a:prstGeom prst="rect">
            <a:avLst/>
          </a:prstGeom>
          <a:noFill/>
        </p:spPr>
        <p:txBody>
          <a:bodyPr vert="horz" lIns="0" tIns="45720" rIns="91440" bIns="0" rtlCol="0" anchor="b">
            <a:noAutofit/>
          </a:bodyPr>
          <a:lstStyle>
            <a:lvl1pPr algn="l" defTabSz="914400" rtl="0" eaLnBrk="1" latinLnBrk="0" hangingPunct="1">
              <a:lnSpc>
                <a:spcPct val="90000"/>
              </a:lnSpc>
              <a:spcBef>
                <a:spcPct val="0"/>
              </a:spcBef>
              <a:buNone/>
              <a:defRPr lang="en-US" sz="5000" b="1" i="0" kern="1200" spc="-150">
                <a:solidFill>
                  <a:schemeClr val="tx2"/>
                </a:solidFill>
                <a:latin typeface="+mj-lt"/>
                <a:ea typeface="+mj-ea"/>
                <a:cs typeface="Gill Sans" panose="020B0502020104020203" pitchFamily="34" charset="-79"/>
              </a:defRPr>
            </a:lvl1pPr>
          </a:lstStyle>
          <a:p>
            <a:pPr algn="ctr"/>
            <a:r>
              <a:rPr lang="en-IN" altLang="en-US" sz="4400">
                <a:solidFill>
                  <a:srgbClr val="1C67A4"/>
                </a:solidFill>
                <a:effectLst/>
                <a:latin typeface="Arial Black" panose="020B0A04020102020204" charset="0"/>
                <a:cs typeface="Arial Black" panose="020B0A04020102020204" charset="0"/>
              </a:rPr>
              <a:t>The Founding Team</a:t>
            </a:r>
            <a:endParaRPr lang="en-IN" altLang="en-US" sz="4400">
              <a:solidFill>
                <a:srgbClr val="1C67A4"/>
              </a:solidFill>
              <a:effectLst/>
              <a:latin typeface="Arial Black" panose="020B0A04020102020204" charset="0"/>
              <a:cs typeface="Arial Black" panose="020B0A04020102020204" charset="0"/>
            </a:endParaRPr>
          </a:p>
        </p:txBody>
      </p:sp>
      <p:pic>
        <p:nvPicPr>
          <p:cNvPr id="3" name="Picture Placeholder 2" descr="Group 21527"/>
          <p:cNvPicPr>
            <a:picLocks noChangeAspect="1"/>
          </p:cNvPicPr>
          <p:nvPr>
            <p:ph type="pic" sz="quarter" idx="12"/>
          </p:nvPr>
        </p:nvPicPr>
        <p:blipFill>
          <a:blip r:embed="rId4"/>
          <a:stretch>
            <a:fillRect/>
          </a:stretch>
        </p:blipFill>
        <p:spPr>
          <a:xfrm>
            <a:off x="6532245" y="4473575"/>
            <a:ext cx="2020260" cy="2268000"/>
          </a:xfrm>
          <a:prstGeom prst="rect">
            <a:avLst/>
          </a:prstGeom>
        </p:spPr>
      </p:pic>
    </p:spTree>
  </p:cSld>
  <p:clrMapOvr>
    <a:masterClrMapping/>
  </p:clrMapOvr>
</p:sld>
</file>

<file path=ppt/theme/theme1.xml><?xml version="1.0" encoding="utf-8"?>
<a:theme xmlns:a="http://schemas.openxmlformats.org/drawingml/2006/main" name="Office Theme">
  <a:themeElements>
    <a:clrScheme name="Custom 26">
      <a:dk1>
        <a:srgbClr val="3F3F3F"/>
      </a:dk1>
      <a:lt1>
        <a:srgbClr val="FFFFFF"/>
      </a:lt1>
      <a:dk2>
        <a:srgbClr val="000000"/>
      </a:dk2>
      <a:lt2>
        <a:srgbClr val="A5A5A5"/>
      </a:lt2>
      <a:accent1>
        <a:srgbClr val="954F72"/>
      </a:accent1>
      <a:accent2>
        <a:srgbClr val="0F3955"/>
      </a:accent2>
      <a:accent3>
        <a:srgbClr val="BBC3CD"/>
      </a:accent3>
      <a:accent4>
        <a:srgbClr val="484848"/>
      </a:accent4>
      <a:accent5>
        <a:srgbClr val="1F1F26"/>
      </a:accent5>
      <a:accent6>
        <a:srgbClr val="F2CAA2"/>
      </a:accent6>
      <a:hlink>
        <a:srgbClr val="00194C"/>
      </a:hlink>
      <a:folHlink>
        <a:srgbClr val="954F72"/>
      </a:folHlink>
    </a:clrScheme>
    <a:fontScheme name="MSFT template">
      <a:majorFont>
        <a:latin typeface="Corbel"/>
        <a:ea typeface=""/>
        <a:cs typeface=""/>
      </a:majorFont>
      <a:minorFont>
        <a:latin typeface="Calibri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4811</Words>
  <Application>WPS Presentation</Application>
  <PresentationFormat>Widescreen</PresentationFormat>
  <Paragraphs>148</Paragraphs>
  <Slides>12</Slides>
  <Notes>0</Notes>
  <HiddenSlides>0</HiddenSlides>
  <MMClips>0</MMClips>
  <ScaleCrop>false</ScaleCrop>
  <HeadingPairs>
    <vt:vector size="6" baseType="variant">
      <vt:variant>
        <vt:lpstr>已用的字体</vt:lpstr>
      </vt:variant>
      <vt:variant>
        <vt:i4>27</vt:i4>
      </vt:variant>
      <vt:variant>
        <vt:lpstr>主题</vt:lpstr>
      </vt:variant>
      <vt:variant>
        <vt:i4>1</vt:i4>
      </vt:variant>
      <vt:variant>
        <vt:lpstr>幻灯片标题</vt:lpstr>
      </vt:variant>
      <vt:variant>
        <vt:i4>12</vt:i4>
      </vt:variant>
    </vt:vector>
  </HeadingPairs>
  <TitlesOfParts>
    <vt:vector size="40" baseType="lpstr">
      <vt:lpstr>Arial</vt:lpstr>
      <vt:lpstr>SimSun</vt:lpstr>
      <vt:lpstr>Wingdings</vt:lpstr>
      <vt:lpstr>Gill Sans</vt:lpstr>
      <vt:lpstr>Gill Sans MT</vt:lpstr>
      <vt:lpstr>Helvetica Light</vt:lpstr>
      <vt:lpstr>Proxima Nova</vt:lpstr>
      <vt:lpstr>Proxima Nova Alt Bl</vt:lpstr>
      <vt:lpstr>Constantia</vt:lpstr>
      <vt:lpstr>Helvetica Neue Medium</vt:lpstr>
      <vt:lpstr>Raleway</vt:lpstr>
      <vt:lpstr>Arial Black</vt:lpstr>
      <vt:lpstr>Proxima Nova Medium</vt:lpstr>
      <vt:lpstr>Roboto Medium</vt:lpstr>
      <vt:lpstr>Calibri Light</vt:lpstr>
      <vt:lpstr>Microsoft YaHei</vt:lpstr>
      <vt:lpstr>Arial Unicode MS</vt:lpstr>
      <vt:lpstr>Corbel</vt:lpstr>
      <vt:lpstr>Calibri</vt:lpstr>
      <vt:lpstr>Acre Medium</vt:lpstr>
      <vt:lpstr>Roboto Slab</vt:lpstr>
      <vt:lpstr>Roboto Slab Black</vt:lpstr>
      <vt:lpstr>Roboto Thin</vt:lpstr>
      <vt:lpstr>Roboto Slab Medium</vt:lpstr>
      <vt:lpstr>Roboto Black</vt:lpstr>
      <vt:lpstr>Roboto</vt:lpstr>
      <vt:lpstr>Poppins Medium</vt:lpstr>
      <vt:lpstr>Office Theme</vt:lpstr>
      <vt:lpstr>PowerPoint 演示文稿</vt:lpstr>
      <vt:lpstr>Table of Contents</vt:lpstr>
      <vt:lpstr>About shareTHAT</vt:lpstr>
      <vt:lpstr>PowerPoint 演示文稿</vt:lpstr>
      <vt:lpstr>Review Guide</vt:lpstr>
      <vt:lpstr>shareTHAT features</vt:lpstr>
      <vt:lpstr>PowerPoint 演示文稿</vt:lpstr>
      <vt:lpstr>PowerPoint 演示文稿</vt:lpstr>
      <vt:lpstr>PowerPoint 演示文稿</vt:lpstr>
      <vt:lpstr>PowerPoint 演示文稿</vt:lpstr>
      <vt:lpstr>PowerPoint 演示文稿</vt:lpstr>
      <vt:lpstr>FAQ????</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shareTHAT  </dc:title>
  <dc:creator>Maureen Tully</dc:creator>
  <cp:lastModifiedBy>Auxana</cp:lastModifiedBy>
  <cp:revision>29</cp:revision>
  <dcterms:created xsi:type="dcterms:W3CDTF">2021-11-28T21:41:00Z</dcterms:created>
  <dcterms:modified xsi:type="dcterms:W3CDTF">2022-06-28T09:42:35Z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CC0A5D9F27AD4EEBAB9EE231A89349FC</vt:lpwstr>
  </property>
  <property fmtid="{D5CDD505-2E9C-101B-9397-08002B2CF9AE}" pid="3" name="KSOProductBuildVer">
    <vt:lpwstr>1033-11.2.0.11156</vt:lpwstr>
  </property>
</Properties>
</file>